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5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96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33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27584" y="1600200"/>
            <a:ext cx="4680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A4AE-064B-4E9C-BF47-C1AA1771D59E}" type="datetimeFigureOut">
              <a:rPr lang="hu-HU" smtClean="0"/>
              <a:pPr/>
              <a:t>2011.02.22.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4823-865D-4028-8D4F-5BD6C2C92528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000" dirty="0" smtClean="0"/>
              <a:t>TCP/IP modell</a:t>
            </a:r>
            <a:endParaRPr lang="hu-HU" sz="5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Felépítés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3000" dirty="0" smtClean="0"/>
              <a:t>Alkalmazási réteg</a:t>
            </a:r>
          </a:p>
          <a:p>
            <a:pPr>
              <a:buNone/>
            </a:pPr>
            <a:r>
              <a:rPr lang="hu-HU" sz="3000" dirty="0" smtClean="0"/>
              <a:t>Szállítási réteg</a:t>
            </a:r>
          </a:p>
          <a:p>
            <a:pPr>
              <a:buNone/>
            </a:pPr>
            <a:r>
              <a:rPr lang="hu-HU" sz="3000" dirty="0" smtClean="0"/>
              <a:t>Internet réteg</a:t>
            </a:r>
          </a:p>
          <a:p>
            <a:pPr>
              <a:buNone/>
            </a:pPr>
            <a:r>
              <a:rPr lang="hu-HU" sz="3000" dirty="0" smtClean="0"/>
              <a:t>Hálózat elérési réteg</a:t>
            </a:r>
            <a:endParaRPr lang="hu-HU" sz="3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Alkalmazási réteg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27584" y="1600200"/>
            <a:ext cx="366821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3000" dirty="0" smtClean="0"/>
              <a:t>Megjelenítés</a:t>
            </a:r>
          </a:p>
          <a:p>
            <a:pPr>
              <a:buNone/>
            </a:pPr>
            <a:r>
              <a:rPr lang="hu-HU" sz="3000" dirty="0" smtClean="0"/>
              <a:t>Kódolás</a:t>
            </a:r>
          </a:p>
          <a:p>
            <a:pPr>
              <a:buNone/>
            </a:pPr>
            <a:r>
              <a:rPr lang="hu-HU" sz="3000" dirty="0" smtClean="0"/>
              <a:t>Párbeszédvezérlés</a:t>
            </a:r>
            <a:endParaRPr lang="hu-HU" sz="3000" dirty="0"/>
          </a:p>
        </p:txBody>
      </p:sp>
      <p:pic>
        <p:nvPicPr>
          <p:cNvPr id="8" name="Tartalom helye 7" descr="alkalmazasi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429000"/>
            <a:ext cx="3600000" cy="2296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Szállítási réteg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27584" y="1600200"/>
            <a:ext cx="366821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3000" dirty="0" smtClean="0"/>
              <a:t>Megbízhatóság</a:t>
            </a:r>
          </a:p>
          <a:p>
            <a:pPr>
              <a:buNone/>
            </a:pPr>
            <a:r>
              <a:rPr lang="hu-HU" sz="3000" dirty="0" smtClean="0"/>
              <a:t>Adatfolyam-vezérlés</a:t>
            </a:r>
          </a:p>
          <a:p>
            <a:pPr>
              <a:buNone/>
            </a:pPr>
            <a:r>
              <a:rPr lang="hu-HU" sz="3000" dirty="0" smtClean="0"/>
              <a:t>Hibajavítás</a:t>
            </a:r>
          </a:p>
          <a:p>
            <a:pPr>
              <a:buNone/>
            </a:pPr>
            <a:r>
              <a:rPr lang="hu-HU" sz="3000" dirty="0" smtClean="0"/>
              <a:t>TCP és UDP</a:t>
            </a:r>
            <a:endParaRPr lang="hu-HU" sz="3000" dirty="0"/>
          </a:p>
        </p:txBody>
      </p:sp>
      <p:pic>
        <p:nvPicPr>
          <p:cNvPr id="5" name="Tartalom helye 4" descr="szallita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429000"/>
            <a:ext cx="3600000" cy="2905714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Internet réteg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4104456" cy="4525963"/>
          </a:xfrm>
        </p:spPr>
        <p:txBody>
          <a:bodyPr>
            <a:normAutofit/>
          </a:bodyPr>
          <a:lstStyle/>
          <a:p>
            <a:r>
              <a:rPr lang="hu-HU" sz="3000" dirty="0" smtClean="0"/>
              <a:t>Csomagok létrehozása</a:t>
            </a:r>
          </a:p>
          <a:p>
            <a:r>
              <a:rPr lang="hu-HU" sz="3000" dirty="0" smtClean="0"/>
              <a:t>Csomagkapcsolás</a:t>
            </a:r>
          </a:p>
          <a:p>
            <a:r>
              <a:rPr lang="hu-HU" sz="3000" dirty="0" smtClean="0"/>
              <a:t>Legjobb útvonal</a:t>
            </a:r>
          </a:p>
          <a:p>
            <a:r>
              <a:rPr lang="hu-HU" sz="3000" dirty="0" smtClean="0"/>
              <a:t>IP</a:t>
            </a:r>
            <a:endParaRPr lang="hu-HU" sz="3000" dirty="0"/>
          </a:p>
        </p:txBody>
      </p:sp>
      <p:pic>
        <p:nvPicPr>
          <p:cNvPr id="7" name="Tartalom helye 6" descr="interne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429000"/>
            <a:ext cx="3600000" cy="27000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elérési réteg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960440" cy="4525963"/>
          </a:xfrm>
        </p:spPr>
        <p:txBody>
          <a:bodyPr/>
          <a:lstStyle/>
          <a:p>
            <a:pPr>
              <a:buNone/>
            </a:pPr>
            <a:r>
              <a:rPr lang="hu-HU" sz="3000" dirty="0" smtClean="0"/>
              <a:t>Fizikai összeköttetés</a:t>
            </a:r>
          </a:p>
          <a:p>
            <a:pPr>
              <a:buNone/>
            </a:pPr>
            <a:r>
              <a:rPr lang="hu-HU" sz="3000" dirty="0" smtClean="0"/>
              <a:t>Hálózati technológiák</a:t>
            </a:r>
          </a:p>
          <a:p>
            <a:pPr>
              <a:buNone/>
            </a:pPr>
            <a:endParaRPr lang="hu-HU" dirty="0"/>
          </a:p>
        </p:txBody>
      </p:sp>
      <p:pic>
        <p:nvPicPr>
          <p:cNvPr id="7" name="Tartalom helye 6" descr="fizikai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429000"/>
            <a:ext cx="3600000" cy="236038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40</Words>
  <Application>Microsoft Office PowerPoint</Application>
  <PresentationFormat>Diavetítés a képernyőre (4:3 oldalarány)</PresentationFormat>
  <Paragraphs>23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TCP/IP modell</vt:lpstr>
      <vt:lpstr>Felépítés</vt:lpstr>
      <vt:lpstr>Alkalmazási réteg</vt:lpstr>
      <vt:lpstr>Szállítási réteg</vt:lpstr>
      <vt:lpstr>Internet réteg</vt:lpstr>
      <vt:lpstr>Hálózat elérési réteg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</dc:title>
  <dc:creator/>
  <cp:lastModifiedBy>kulso3</cp:lastModifiedBy>
  <cp:revision>50</cp:revision>
  <dcterms:created xsi:type="dcterms:W3CDTF">2010-12-28T17:24:43Z</dcterms:created>
  <dcterms:modified xsi:type="dcterms:W3CDTF">2011-02-22T14:23:32Z</dcterms:modified>
</cp:coreProperties>
</file>