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5200"/>
    <a:srgbClr val="FCF5E1"/>
    <a:srgbClr val="C9B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 smtClean="0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BDA7-01C8-46C4-9305-774F1B0D62F4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DEA9-4019-47A1-A183-CFA5063D85F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BDA7-01C8-46C4-9305-774F1B0D62F4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DEA9-4019-47A1-A183-CFA5063D85F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BDA7-01C8-46C4-9305-774F1B0D62F4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DEA9-4019-47A1-A183-CFA5063D85F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BDA7-01C8-46C4-9305-774F1B0D62F4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DEA9-4019-47A1-A183-CFA5063D85F1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Kép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381250" cy="447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BDA7-01C8-46C4-9305-774F1B0D62F4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DEA9-4019-47A1-A183-CFA5063D85F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30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0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BDA7-01C8-46C4-9305-774F1B0D62F4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DEA9-4019-47A1-A183-CFA5063D85F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BDA7-01C8-46C4-9305-774F1B0D62F4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DEA9-4019-47A1-A183-CFA5063D85F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BDA7-01C8-46C4-9305-774F1B0D62F4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DEA9-4019-47A1-A183-CFA5063D85F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BDA7-01C8-46C4-9305-774F1B0D62F4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DEA9-4019-47A1-A183-CFA5063D85F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BDA7-01C8-46C4-9305-774F1B0D62F4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DEA9-4019-47A1-A183-CFA5063D85F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BDA7-01C8-46C4-9305-774F1B0D62F4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DEA9-4019-47A1-A183-CFA5063D85F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2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BDA7-01C8-46C4-9305-774F1B0D62F4}" type="datetimeFigureOut">
              <a:rPr lang="hu-HU" smtClean="0"/>
              <a:pPr/>
              <a:t>2013.02.18.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DEA9-4019-47A1-A183-CFA5063D85F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rgbClr val="8052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FCF5E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rgbClr val="FCF5E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FCF5E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rgbClr val="FCF5E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rgbClr val="FCF5E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395536" y="5229200"/>
            <a:ext cx="8352928" cy="1368152"/>
          </a:xfrm>
        </p:spPr>
        <p:txBody>
          <a:bodyPr>
            <a:noAutofit/>
          </a:bodyPr>
          <a:lstStyle/>
          <a:p>
            <a:r>
              <a:rPr lang="hu-HU" dirty="0" smtClean="0"/>
              <a:t>Széchenyi Gyógyfürdő és Uszoda</a:t>
            </a:r>
            <a:endParaRPr lang="hu-HU" dirty="0"/>
          </a:p>
        </p:txBody>
      </p:sp>
      <p:pic>
        <p:nvPicPr>
          <p:cNvPr id="5" name="Kép 4" descr="ke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820" y="693176"/>
            <a:ext cx="6570360" cy="4320000"/>
          </a:xfrm>
          <a:prstGeom prst="rect">
            <a:avLst/>
          </a:prstGeom>
          <a:ln>
            <a:solidFill>
              <a:srgbClr val="FCF5E1"/>
            </a:solidFill>
          </a:ln>
        </p:spPr>
      </p:pic>
      <p:pic>
        <p:nvPicPr>
          <p:cNvPr id="6" name="Kép 5" descr="kep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820" y="693176"/>
            <a:ext cx="6570360" cy="4320000"/>
          </a:xfrm>
          <a:prstGeom prst="rect">
            <a:avLst/>
          </a:prstGeom>
          <a:ln>
            <a:solidFill>
              <a:srgbClr val="FCF5E1"/>
            </a:solidFill>
          </a:ln>
        </p:spPr>
      </p:pic>
      <p:pic>
        <p:nvPicPr>
          <p:cNvPr id="7" name="Kép 6" descr="kep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6820" y="693176"/>
            <a:ext cx="6570360" cy="4320000"/>
          </a:xfrm>
          <a:prstGeom prst="rect">
            <a:avLst/>
          </a:prstGeom>
          <a:ln>
            <a:solidFill>
              <a:srgbClr val="FCF5E1"/>
            </a:solidFill>
          </a:ln>
        </p:spPr>
      </p:pic>
    </p:spTree>
  </p:cSld>
  <p:clrMapOvr>
    <a:masterClrMapping/>
  </p:clrMapOvr>
  <p:transition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hu-HU" b="1" dirty="0" smtClean="0"/>
              <a:t>A gyógyfürdő fürdőegységei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~"/>
            </a:pPr>
            <a:r>
              <a:rPr lang="hu-HU" dirty="0" smtClean="0"/>
              <a:t>Beltéri medencék: 15 db</a:t>
            </a:r>
          </a:p>
          <a:p>
            <a:pPr>
              <a:buFont typeface="Calibri" pitchFamily="34" charset="0"/>
              <a:buChar char="~"/>
            </a:pPr>
            <a:r>
              <a:rPr lang="hu-HU" dirty="0" smtClean="0"/>
              <a:t>Kültéri medencék: 3 db</a:t>
            </a:r>
          </a:p>
          <a:p>
            <a:pPr>
              <a:buFont typeface="Calibri" pitchFamily="34" charset="0"/>
              <a:buChar char="~"/>
            </a:pPr>
            <a:r>
              <a:rPr lang="hu-HU" dirty="0" smtClean="0"/>
              <a:t>Szaunák és gőzkabinok: 10 db</a:t>
            </a:r>
          </a:p>
          <a:p>
            <a:endParaRPr lang="hu-HU" dirty="0"/>
          </a:p>
        </p:txBody>
      </p:sp>
      <p:pic>
        <p:nvPicPr>
          <p:cNvPr id="6" name="Kép 5" descr="kep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4440" y="3573016"/>
            <a:ext cx="3195120" cy="2880000"/>
          </a:xfrm>
          <a:prstGeom prst="rect">
            <a:avLst/>
          </a:prstGeom>
          <a:ln>
            <a:solidFill>
              <a:srgbClr val="FCF5E1"/>
            </a:solidFill>
          </a:ln>
        </p:spPr>
      </p:pic>
      <p:pic>
        <p:nvPicPr>
          <p:cNvPr id="4" name="Kép 3" descr="kep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200000">
            <a:off x="6257127" y="3548182"/>
            <a:ext cx="1912480" cy="2880000"/>
          </a:xfrm>
          <a:prstGeom prst="rect">
            <a:avLst/>
          </a:prstGeom>
          <a:ln>
            <a:solidFill>
              <a:srgbClr val="FCF5E1"/>
            </a:solidFill>
          </a:ln>
        </p:spPr>
      </p:pic>
      <p:pic>
        <p:nvPicPr>
          <p:cNvPr id="7" name="Kép 6" descr="kep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200000">
            <a:off x="902215" y="3548182"/>
            <a:ext cx="1918134" cy="2880000"/>
          </a:xfrm>
          <a:prstGeom prst="rect">
            <a:avLst/>
          </a:prstGeom>
          <a:ln>
            <a:solidFill>
              <a:srgbClr val="FCF5E1"/>
            </a:solidFill>
          </a:ln>
        </p:spPr>
      </p:pic>
    </p:spTree>
  </p:cSld>
  <p:clrMapOvr>
    <a:masterClrMapping/>
  </p:clrMapOvr>
  <p:transition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"/>
          <p:cNvGrpSpPr/>
          <p:nvPr/>
        </p:nvGrpSpPr>
        <p:grpSpPr>
          <a:xfrm>
            <a:off x="611560" y="1341368"/>
            <a:ext cx="7920880" cy="5400000"/>
            <a:chOff x="611560" y="1341368"/>
            <a:chExt cx="7920880" cy="5400000"/>
          </a:xfrm>
        </p:grpSpPr>
        <p:grpSp>
          <p:nvGrpSpPr>
            <p:cNvPr id="54" name="Csoportba foglalás 53"/>
            <p:cNvGrpSpPr/>
            <p:nvPr/>
          </p:nvGrpSpPr>
          <p:grpSpPr>
            <a:xfrm>
              <a:off x="611560" y="1341368"/>
              <a:ext cx="7920880" cy="5400000"/>
              <a:chOff x="611560" y="692696"/>
              <a:chExt cx="7920880" cy="5400000"/>
            </a:xfrm>
          </p:grpSpPr>
          <p:sp>
            <p:nvSpPr>
              <p:cNvPr id="4" name="Téglalap 3"/>
              <p:cNvSpPr/>
              <p:nvPr/>
            </p:nvSpPr>
            <p:spPr>
              <a:xfrm>
                <a:off x="612440" y="692696"/>
                <a:ext cx="7920000" cy="540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grpSp>
            <p:nvGrpSpPr>
              <p:cNvPr id="10" name="Csoportba foglalás 9"/>
              <p:cNvGrpSpPr/>
              <p:nvPr/>
            </p:nvGrpSpPr>
            <p:grpSpPr>
              <a:xfrm>
                <a:off x="612000" y="692696"/>
                <a:ext cx="2160000" cy="2160000"/>
                <a:chOff x="1979712" y="1340768"/>
                <a:chExt cx="2160000" cy="2160000"/>
              </a:xfrm>
            </p:grpSpPr>
            <p:sp>
              <p:nvSpPr>
                <p:cNvPr id="5" name="Téglalap 4"/>
                <p:cNvSpPr/>
                <p:nvPr/>
              </p:nvSpPr>
              <p:spPr>
                <a:xfrm>
                  <a:off x="1979712" y="1340768"/>
                  <a:ext cx="3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6" name="Téglalap 5"/>
                <p:cNvSpPr/>
                <p:nvPr/>
              </p:nvSpPr>
              <p:spPr>
                <a:xfrm>
                  <a:off x="1979712" y="1340768"/>
                  <a:ext cx="720000" cy="72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7" name="Téglalap 6"/>
                <p:cNvSpPr/>
                <p:nvPr/>
              </p:nvSpPr>
              <p:spPr>
                <a:xfrm>
                  <a:off x="1979712" y="1340768"/>
                  <a:ext cx="1080000" cy="108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8" name="Téglalap 7"/>
                <p:cNvSpPr/>
                <p:nvPr/>
              </p:nvSpPr>
              <p:spPr>
                <a:xfrm>
                  <a:off x="1979712" y="1340768"/>
                  <a:ext cx="360000" cy="216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9" name="Téglalap 8"/>
                <p:cNvSpPr/>
                <p:nvPr/>
              </p:nvSpPr>
              <p:spPr>
                <a:xfrm>
                  <a:off x="1979712" y="1340768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grpSp>
            <p:nvGrpSpPr>
              <p:cNvPr id="11" name="Csoportba foglalás 10"/>
              <p:cNvGrpSpPr/>
              <p:nvPr/>
            </p:nvGrpSpPr>
            <p:grpSpPr>
              <a:xfrm flipH="1">
                <a:off x="6372440" y="692696"/>
                <a:ext cx="2160000" cy="2160000"/>
                <a:chOff x="1979712" y="1340768"/>
                <a:chExt cx="2160000" cy="2160000"/>
              </a:xfrm>
            </p:grpSpPr>
            <p:sp>
              <p:nvSpPr>
                <p:cNvPr id="12" name="Téglalap 11"/>
                <p:cNvSpPr/>
                <p:nvPr/>
              </p:nvSpPr>
              <p:spPr>
                <a:xfrm>
                  <a:off x="1979712" y="1340768"/>
                  <a:ext cx="3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3" name="Téglalap 12"/>
                <p:cNvSpPr/>
                <p:nvPr/>
              </p:nvSpPr>
              <p:spPr>
                <a:xfrm>
                  <a:off x="1979712" y="1340768"/>
                  <a:ext cx="720000" cy="72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4" name="Téglalap 13"/>
                <p:cNvSpPr/>
                <p:nvPr/>
              </p:nvSpPr>
              <p:spPr>
                <a:xfrm>
                  <a:off x="1979712" y="1340768"/>
                  <a:ext cx="1080000" cy="108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5" name="Téglalap 14"/>
                <p:cNvSpPr/>
                <p:nvPr/>
              </p:nvSpPr>
              <p:spPr>
                <a:xfrm>
                  <a:off x="1979712" y="1340768"/>
                  <a:ext cx="360000" cy="216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6" name="Téglalap 15"/>
                <p:cNvSpPr/>
                <p:nvPr/>
              </p:nvSpPr>
              <p:spPr>
                <a:xfrm>
                  <a:off x="1979712" y="1340768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grpSp>
            <p:nvGrpSpPr>
              <p:cNvPr id="17" name="Csoportba foglalás 16"/>
              <p:cNvGrpSpPr/>
              <p:nvPr/>
            </p:nvGrpSpPr>
            <p:grpSpPr>
              <a:xfrm flipH="1" flipV="1">
                <a:off x="6372440" y="3932696"/>
                <a:ext cx="2160000" cy="2160000"/>
                <a:chOff x="1979712" y="1340768"/>
                <a:chExt cx="2160000" cy="2160000"/>
              </a:xfrm>
            </p:grpSpPr>
            <p:sp>
              <p:nvSpPr>
                <p:cNvPr id="18" name="Téglalap 17"/>
                <p:cNvSpPr/>
                <p:nvPr/>
              </p:nvSpPr>
              <p:spPr>
                <a:xfrm>
                  <a:off x="1979712" y="1340768"/>
                  <a:ext cx="3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9" name="Téglalap 18"/>
                <p:cNvSpPr/>
                <p:nvPr/>
              </p:nvSpPr>
              <p:spPr>
                <a:xfrm>
                  <a:off x="1979712" y="1340768"/>
                  <a:ext cx="720000" cy="72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0" name="Téglalap 19"/>
                <p:cNvSpPr/>
                <p:nvPr/>
              </p:nvSpPr>
              <p:spPr>
                <a:xfrm>
                  <a:off x="1979712" y="1340768"/>
                  <a:ext cx="1080000" cy="108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1" name="Téglalap 20"/>
                <p:cNvSpPr/>
                <p:nvPr/>
              </p:nvSpPr>
              <p:spPr>
                <a:xfrm>
                  <a:off x="1979712" y="1340768"/>
                  <a:ext cx="360000" cy="216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2" name="Téglalap 21"/>
                <p:cNvSpPr/>
                <p:nvPr/>
              </p:nvSpPr>
              <p:spPr>
                <a:xfrm>
                  <a:off x="1979712" y="1340768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grpSp>
            <p:nvGrpSpPr>
              <p:cNvPr id="23" name="Csoportba foglalás 22"/>
              <p:cNvGrpSpPr/>
              <p:nvPr/>
            </p:nvGrpSpPr>
            <p:grpSpPr>
              <a:xfrm flipV="1">
                <a:off x="611560" y="3932696"/>
                <a:ext cx="2160000" cy="2160000"/>
                <a:chOff x="1979712" y="1340768"/>
                <a:chExt cx="2160000" cy="2160000"/>
              </a:xfrm>
            </p:grpSpPr>
            <p:sp>
              <p:nvSpPr>
                <p:cNvPr id="24" name="Téglalap 23"/>
                <p:cNvSpPr/>
                <p:nvPr/>
              </p:nvSpPr>
              <p:spPr>
                <a:xfrm>
                  <a:off x="1979712" y="1340768"/>
                  <a:ext cx="3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5" name="Téglalap 24"/>
                <p:cNvSpPr/>
                <p:nvPr/>
              </p:nvSpPr>
              <p:spPr>
                <a:xfrm>
                  <a:off x="1979712" y="1340768"/>
                  <a:ext cx="720000" cy="72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6" name="Téglalap 25"/>
                <p:cNvSpPr/>
                <p:nvPr/>
              </p:nvSpPr>
              <p:spPr>
                <a:xfrm>
                  <a:off x="1979712" y="1340768"/>
                  <a:ext cx="1080000" cy="108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7" name="Téglalap 26"/>
                <p:cNvSpPr/>
                <p:nvPr/>
              </p:nvSpPr>
              <p:spPr>
                <a:xfrm>
                  <a:off x="1979712" y="1340768"/>
                  <a:ext cx="360000" cy="216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8" name="Téglalap 27"/>
                <p:cNvSpPr/>
                <p:nvPr/>
              </p:nvSpPr>
              <p:spPr>
                <a:xfrm>
                  <a:off x="1979712" y="1340768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sp>
          <p:nvSpPr>
            <p:cNvPr id="30" name="Ellipszis 29"/>
            <p:cNvSpPr/>
            <p:nvPr/>
          </p:nvSpPr>
          <p:spPr>
            <a:xfrm>
              <a:off x="2051720" y="4005904"/>
              <a:ext cx="2160000" cy="2160000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0" name="Csoportba foglalás 49"/>
            <p:cNvGrpSpPr/>
            <p:nvPr/>
          </p:nvGrpSpPr>
          <p:grpSpPr>
            <a:xfrm>
              <a:off x="2627904" y="5175546"/>
              <a:ext cx="1008112" cy="180000"/>
              <a:chOff x="2555776" y="3519020"/>
              <a:chExt cx="1008112" cy="180000"/>
            </a:xfrm>
          </p:grpSpPr>
          <p:sp>
            <p:nvSpPr>
              <p:cNvPr id="40" name="Ellipszis 39"/>
              <p:cNvSpPr/>
              <p:nvPr/>
            </p:nvSpPr>
            <p:spPr>
              <a:xfrm>
                <a:off x="2555776" y="351902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1" name="Ellipszis 40"/>
              <p:cNvSpPr/>
              <p:nvPr/>
            </p:nvSpPr>
            <p:spPr>
              <a:xfrm>
                <a:off x="3383888" y="351902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2" name="Csoportba foglalás 1"/>
            <p:cNvGrpSpPr/>
            <p:nvPr/>
          </p:nvGrpSpPr>
          <p:grpSpPr>
            <a:xfrm>
              <a:off x="2051960" y="4005904"/>
              <a:ext cx="2160000" cy="2160000"/>
              <a:chOff x="2051960" y="4005904"/>
              <a:chExt cx="2160000" cy="2160000"/>
            </a:xfrm>
          </p:grpSpPr>
          <p:sp>
            <p:nvSpPr>
              <p:cNvPr id="32" name="Körszelet 31"/>
              <p:cNvSpPr/>
              <p:nvPr/>
            </p:nvSpPr>
            <p:spPr>
              <a:xfrm>
                <a:off x="2051960" y="4005904"/>
                <a:ext cx="2160000" cy="2160000"/>
              </a:xfrm>
              <a:prstGeom prst="chord">
                <a:avLst>
                  <a:gd name="adj1" fmla="val 10828378"/>
                  <a:gd name="adj2" fmla="val 21587604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4" name="Lekerekített téglalap 43"/>
              <p:cNvSpPr/>
              <p:nvPr/>
            </p:nvSpPr>
            <p:spPr>
              <a:xfrm>
                <a:off x="3059960" y="4221928"/>
                <a:ext cx="144000" cy="720080"/>
              </a:xfrm>
              <a:prstGeom prst="roundRect">
                <a:avLst>
                  <a:gd name="adj" fmla="val 31364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8" name="Csoportba foglalás 67"/>
            <p:cNvGrpSpPr/>
            <p:nvPr/>
          </p:nvGrpSpPr>
          <p:grpSpPr>
            <a:xfrm>
              <a:off x="3995936" y="3105504"/>
              <a:ext cx="4176464" cy="3024096"/>
              <a:chOff x="3995936" y="1412776"/>
              <a:chExt cx="4176464" cy="3024096"/>
            </a:xfrm>
          </p:grpSpPr>
          <p:sp>
            <p:nvSpPr>
              <p:cNvPr id="31" name="Ellipszis 30"/>
              <p:cNvSpPr/>
              <p:nvPr/>
            </p:nvSpPr>
            <p:spPr>
              <a:xfrm>
                <a:off x="5004288" y="2276872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" name="Ív 33"/>
              <p:cNvSpPr/>
              <p:nvPr/>
            </p:nvSpPr>
            <p:spPr>
              <a:xfrm rot="5400000">
                <a:off x="4175956" y="1232756"/>
                <a:ext cx="1728192" cy="2088232"/>
              </a:xfrm>
              <a:prstGeom prst="arc">
                <a:avLst>
                  <a:gd name="adj1" fmla="val 16200000"/>
                  <a:gd name="adj2" fmla="val 91253"/>
                </a:avLst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" name="Ív 34"/>
              <p:cNvSpPr/>
              <p:nvPr/>
            </p:nvSpPr>
            <p:spPr>
              <a:xfrm rot="16200000" flipH="1">
                <a:off x="6264188" y="1232757"/>
                <a:ext cx="1728192" cy="2088232"/>
              </a:xfrm>
              <a:prstGeom prst="arc">
                <a:avLst>
                  <a:gd name="adj1" fmla="val 16200000"/>
                  <a:gd name="adj2" fmla="val 89756"/>
                </a:avLst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grpSp>
            <p:nvGrpSpPr>
              <p:cNvPr id="51" name="Csoportba foglalás 50"/>
              <p:cNvGrpSpPr/>
              <p:nvPr/>
            </p:nvGrpSpPr>
            <p:grpSpPr>
              <a:xfrm>
                <a:off x="5580232" y="3446514"/>
                <a:ext cx="1008112" cy="180000"/>
                <a:chOff x="2555776" y="3519020"/>
                <a:chExt cx="1008112" cy="180000"/>
              </a:xfrm>
            </p:grpSpPr>
            <p:sp>
              <p:nvSpPr>
                <p:cNvPr id="52" name="Ellipszis 51"/>
                <p:cNvSpPr/>
                <p:nvPr/>
              </p:nvSpPr>
              <p:spPr>
                <a:xfrm>
                  <a:off x="2555776" y="3519020"/>
                  <a:ext cx="180000" cy="180000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53" name="Ellipszis 52"/>
                <p:cNvSpPr/>
                <p:nvPr/>
              </p:nvSpPr>
              <p:spPr>
                <a:xfrm>
                  <a:off x="3383888" y="3519020"/>
                  <a:ext cx="180000" cy="180000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sp>
          <p:nvSpPr>
            <p:cNvPr id="70" name="Szövegdoboz 69"/>
            <p:cNvSpPr txBox="1"/>
            <p:nvPr/>
          </p:nvSpPr>
          <p:spPr>
            <a:xfrm>
              <a:off x="1943708" y="1953136"/>
              <a:ext cx="525658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u-HU" sz="2600" b="1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Úszósapka használata kötelező!</a:t>
              </a:r>
              <a:endParaRPr lang="hu-HU" sz="2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8" name="Csoportba foglalás 77"/>
            <p:cNvGrpSpPr/>
            <p:nvPr/>
          </p:nvGrpSpPr>
          <p:grpSpPr>
            <a:xfrm>
              <a:off x="2267744" y="2889240"/>
              <a:ext cx="4608512" cy="360040"/>
              <a:chOff x="2267744" y="2276872"/>
              <a:chExt cx="4608512" cy="360040"/>
            </a:xfrm>
          </p:grpSpPr>
          <p:sp>
            <p:nvSpPr>
              <p:cNvPr id="72" name="Folyamatábra: Döntés 71"/>
              <p:cNvSpPr/>
              <p:nvPr/>
            </p:nvSpPr>
            <p:spPr>
              <a:xfrm>
                <a:off x="4211960" y="2276872"/>
                <a:ext cx="720080" cy="360040"/>
              </a:xfrm>
              <a:prstGeom prst="flowChartDecision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74" name="Egyenes összekötő 73"/>
              <p:cNvCxnSpPr/>
              <p:nvPr/>
            </p:nvCxnSpPr>
            <p:spPr>
              <a:xfrm flipV="1">
                <a:off x="4932040" y="2420888"/>
                <a:ext cx="1944216" cy="36004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gyenes összekötő 74"/>
              <p:cNvCxnSpPr/>
              <p:nvPr/>
            </p:nvCxnSpPr>
            <p:spPr>
              <a:xfrm flipV="1">
                <a:off x="2267744" y="2456892"/>
                <a:ext cx="1944216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Alak 79"/>
            <p:cNvCxnSpPr>
              <a:stCxn id="31" idx="0"/>
            </p:cNvCxnSpPr>
            <p:nvPr/>
          </p:nvCxnSpPr>
          <p:spPr>
            <a:xfrm rot="5400000" flipH="1" flipV="1">
              <a:off x="6444148" y="3105444"/>
              <a:ext cx="504296" cy="1224016"/>
            </a:xfrm>
            <a:prstGeom prst="curvedConnector2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Alak 80"/>
            <p:cNvCxnSpPr/>
            <p:nvPr/>
          </p:nvCxnSpPr>
          <p:spPr>
            <a:xfrm flipV="1">
              <a:off x="6084168" y="3249280"/>
              <a:ext cx="792088" cy="720080"/>
            </a:xfrm>
            <a:prstGeom prst="curvedConnector3">
              <a:avLst>
                <a:gd name="adj1" fmla="val 3503"/>
              </a:avLst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Alak 80"/>
            <p:cNvCxnSpPr/>
            <p:nvPr/>
          </p:nvCxnSpPr>
          <p:spPr>
            <a:xfrm flipV="1">
              <a:off x="6084168" y="3321288"/>
              <a:ext cx="1224136" cy="648072"/>
            </a:xfrm>
            <a:prstGeom prst="curvedConnector3">
              <a:avLst>
                <a:gd name="adj1" fmla="val 39885"/>
              </a:avLst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gyenes összekötő 99"/>
            <p:cNvCxnSpPr/>
            <p:nvPr/>
          </p:nvCxnSpPr>
          <p:spPr>
            <a:xfrm>
              <a:off x="5152256" y="4117568"/>
              <a:ext cx="1872208" cy="1872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gyenes összekötő 100"/>
            <p:cNvCxnSpPr/>
            <p:nvPr/>
          </p:nvCxnSpPr>
          <p:spPr>
            <a:xfrm flipH="1">
              <a:off x="5152256" y="4117568"/>
              <a:ext cx="1872208" cy="1872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Cím 6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hu-HU" b="1" dirty="0" smtClean="0"/>
              <a:t>Tábla a medence partjáról</a:t>
            </a:r>
            <a:endParaRPr lang="hu-HU" b="1" dirty="0"/>
          </a:p>
        </p:txBody>
      </p:sp>
    </p:spTree>
  </p:cSld>
  <p:clrMapOvr>
    <a:masterClrMapping/>
  </p:clrMapOvr>
  <p:transition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hu-HU" b="1" dirty="0" smtClean="0"/>
              <a:t>A gyógyfürdő elérhetősége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Széchenyi Gyógyfürdő és Uszoda</a:t>
            </a:r>
            <a:br>
              <a:rPr lang="hu-HU" dirty="0" smtClean="0"/>
            </a:br>
            <a:r>
              <a:rPr lang="hu-HU" dirty="0" smtClean="0"/>
              <a:t>Budapest, XIV. kerület Állatkerti körút 9-11.</a:t>
            </a:r>
            <a:br>
              <a:rPr lang="hu-HU" dirty="0" smtClean="0"/>
            </a:br>
            <a:r>
              <a:rPr lang="hu-HU" dirty="0" smtClean="0"/>
              <a:t>Telefon: 363-3210</a:t>
            </a:r>
            <a:br>
              <a:rPr lang="hu-HU" dirty="0" smtClean="0"/>
            </a:br>
            <a:r>
              <a:rPr lang="hu-HU" dirty="0" smtClean="0"/>
              <a:t>Fax: 363-3210/123</a:t>
            </a:r>
            <a:br>
              <a:rPr lang="hu-HU" dirty="0" smtClean="0"/>
            </a:br>
            <a:r>
              <a:rPr lang="hu-HU" dirty="0" smtClean="0"/>
              <a:t>E-mail: </a:t>
            </a:r>
            <a:r>
              <a:rPr lang="hu-HU" dirty="0" err="1" smtClean="0"/>
              <a:t>szechenyi</a:t>
            </a:r>
            <a:r>
              <a:rPr lang="hu-HU" dirty="0" smtClean="0"/>
              <a:t>@</a:t>
            </a:r>
            <a:r>
              <a:rPr lang="hu-HU" dirty="0" err="1" smtClean="0"/>
              <a:t>spabudapest.hu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Fürdővezető: Nádházi Sándor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 descr="terk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1395" y="4338000"/>
            <a:ext cx="4812605" cy="2520000"/>
          </a:xfrm>
          <a:prstGeom prst="rect">
            <a:avLst/>
          </a:prstGeom>
          <a:ln>
            <a:solidFill>
              <a:srgbClr val="FCF5E1"/>
            </a:solidFill>
          </a:ln>
        </p:spPr>
      </p:pic>
    </p:spTree>
  </p:cSld>
  <p:clrMapOvr>
    <a:masterClrMapping/>
  </p:clrMapOvr>
  <p:transition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38</Words>
  <Application>Microsoft Office PowerPoint</Application>
  <PresentationFormat>Diavetítés a képernyőre (4:3 oldalarány)</PresentationFormat>
  <Paragraphs>9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Office-téma</vt:lpstr>
      <vt:lpstr>Széchenyi Gyógyfürdő és Uszoda</vt:lpstr>
      <vt:lpstr>A gyógyfürdő fürdőegységei</vt:lpstr>
      <vt:lpstr>Tábla a medence partjáról</vt:lpstr>
      <vt:lpstr>A gyógyfürdő elérhetősége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Széchenyi Gyógyfürdő és Uszoda</dc:title>
  <dc:creator/>
  <cp:lastModifiedBy>Oktatási Hivatal</cp:lastModifiedBy>
  <cp:revision>48</cp:revision>
  <dcterms:created xsi:type="dcterms:W3CDTF">2012-11-13T16:16:44Z</dcterms:created>
  <dcterms:modified xsi:type="dcterms:W3CDTF">2013-02-18T15:30:45Z</dcterms:modified>
</cp:coreProperties>
</file>