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2009.05.25.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2009.05.25.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2009.05.25.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2009.05.25.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2009.05.25.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2009.05.25.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2009.05.25.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2009.05.25.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2009.05.25.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2009.05.25.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2009.05.25.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CDE75-89FD-47D4-96B5-7D53BD2E92D4}" type="datetimeFigureOut">
              <a:rPr lang="hu-HU" smtClean="0"/>
              <a:pPr/>
              <a:t>2009.05.25.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5387975"/>
            <a:ext cx="7772400" cy="1470025"/>
          </a:xfrm>
        </p:spPr>
        <p:txBody>
          <a:bodyPr>
            <a:normAutofit/>
          </a:bodyPr>
          <a:lstStyle/>
          <a:p>
            <a:r>
              <a:rPr lang="hu-HU" sz="8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Békák</a:t>
            </a:r>
            <a:endParaRPr lang="hu-HU" sz="8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 advTm="300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Elterjedtség</a:t>
            </a:r>
            <a:endParaRPr lang="hu-HU" sz="5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Trópusoktól a </a:t>
            </a:r>
            <a:r>
              <a:rPr lang="hu-HU" sz="4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szubarktikus</a:t>
            </a:r>
            <a:r>
              <a:rPr lang="hu-HU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éghajlatú vidékekig</a:t>
            </a:r>
          </a:p>
          <a:p>
            <a:r>
              <a:rPr lang="hu-HU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Zömük trópusi esőerdőkben</a:t>
            </a:r>
          </a:p>
          <a:p>
            <a:r>
              <a:rPr lang="hu-HU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Néhány fajta sivatagban</a:t>
            </a:r>
            <a:endParaRPr lang="hu-HU" sz="4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Testalkat</a:t>
            </a:r>
            <a:endParaRPr lang="hu-HU" sz="5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Lapított test</a:t>
            </a:r>
          </a:p>
          <a:p>
            <a:r>
              <a:rPr lang="hu-HU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Dülledt szem</a:t>
            </a:r>
          </a:p>
          <a:p>
            <a:r>
              <a:rPr lang="hu-HU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Gyenge első végtagok</a:t>
            </a:r>
          </a:p>
          <a:p>
            <a:r>
              <a:rPr lang="hu-HU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Ugrólábbá alakult hátsó végtagok</a:t>
            </a:r>
            <a:endParaRPr lang="hu-HU" sz="4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Szaporodás</a:t>
            </a:r>
            <a:endParaRPr lang="hu-HU" sz="5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Petékkel szaporodik</a:t>
            </a:r>
          </a:p>
          <a:p>
            <a:r>
              <a:rPr lang="hu-HU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Lárvái az ebihalak</a:t>
            </a:r>
          </a:p>
          <a:p>
            <a:r>
              <a:rPr lang="hu-HU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Fejlett példánynál 4 láb</a:t>
            </a:r>
          </a:p>
          <a:p>
            <a:r>
              <a:rPr lang="hu-HU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Fejlett példánynál farok eltűnik</a:t>
            </a:r>
            <a:endParaRPr lang="hu-HU" sz="4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</Words>
  <PresentationFormat>Diavetítés a képernyőre (4:3 oldalarány)</PresentationFormat>
  <Paragraphs>15</Paragraphs>
  <Slides>4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5" baseType="lpstr">
      <vt:lpstr>Office-téma</vt:lpstr>
      <vt:lpstr>Békák</vt:lpstr>
      <vt:lpstr>Elterjedtség</vt:lpstr>
      <vt:lpstr>Testalkat</vt:lpstr>
      <vt:lpstr>Szaporodás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Békák</dc:title>
  <dc:creator>OH</dc:creator>
  <cp:lastModifiedBy>kulso2</cp:lastModifiedBy>
  <cp:revision>5</cp:revision>
  <dcterms:modified xsi:type="dcterms:W3CDTF">2009-05-25T15:15:42Z</dcterms:modified>
</cp:coreProperties>
</file>