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B050"/>
    <a:srgbClr val="004600"/>
    <a:srgbClr val="02322A"/>
    <a:srgbClr val="F6E2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92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FE8A0-BA21-444F-BB19-6056D450ADE7}" type="datetimeFigureOut">
              <a:rPr lang="hu-HU" smtClean="0"/>
              <a:pPr/>
              <a:t>2011.11.23.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E995F-6BF9-40CB-BC78-107E0D645AFC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4559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E995F-6BF9-40CB-BC78-107E0D645AFC}" type="slidenum">
              <a:rPr lang="hu-HU" smtClean="0"/>
              <a:pPr/>
              <a:t>1</a:t>
            </a:fld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2011.11.23.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2011.11.23.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2011.11.23.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600" cap="small" baseline="0"/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2011.11.23.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  <p:grpSp>
        <p:nvGrpSpPr>
          <p:cNvPr id="16" name="Csoportba foglalás 15"/>
          <p:cNvGrpSpPr>
            <a:grpSpLocks noChangeAspect="1"/>
          </p:cNvGrpSpPr>
          <p:nvPr userDrawn="1"/>
        </p:nvGrpSpPr>
        <p:grpSpPr>
          <a:xfrm>
            <a:off x="7257821" y="82342"/>
            <a:ext cx="1800000" cy="1482354"/>
            <a:chOff x="1331640" y="980728"/>
            <a:chExt cx="6120000" cy="5040000"/>
          </a:xfrm>
        </p:grpSpPr>
        <p:sp>
          <p:nvSpPr>
            <p:cNvPr id="17" name="Lekerekített téglalap 16"/>
            <p:cNvSpPr/>
            <p:nvPr/>
          </p:nvSpPr>
          <p:spPr>
            <a:xfrm>
              <a:off x="1331640" y="980728"/>
              <a:ext cx="6120000" cy="5040000"/>
            </a:xfrm>
            <a:prstGeom prst="roundRect">
              <a:avLst/>
            </a:prstGeom>
            <a:noFill/>
            <a:ln w="165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18" name="Csoportba foglalás 42"/>
            <p:cNvGrpSpPr/>
            <p:nvPr/>
          </p:nvGrpSpPr>
          <p:grpSpPr>
            <a:xfrm>
              <a:off x="2231640" y="1754764"/>
              <a:ext cx="4320000" cy="3491928"/>
              <a:chOff x="2231640" y="1754764"/>
              <a:chExt cx="4320000" cy="3491928"/>
            </a:xfrm>
          </p:grpSpPr>
          <p:grpSp>
            <p:nvGrpSpPr>
              <p:cNvPr id="19" name="Csoportba foglalás 37"/>
              <p:cNvGrpSpPr/>
              <p:nvPr/>
            </p:nvGrpSpPr>
            <p:grpSpPr>
              <a:xfrm>
                <a:off x="4211960" y="1754764"/>
                <a:ext cx="360040" cy="251928"/>
                <a:chOff x="4211960" y="1754764"/>
                <a:chExt cx="360040" cy="251928"/>
              </a:xfrm>
            </p:grpSpPr>
            <p:cxnSp>
              <p:nvCxnSpPr>
                <p:cNvPr id="23" name="Egyenes összekötő 6"/>
                <p:cNvCxnSpPr/>
                <p:nvPr/>
              </p:nvCxnSpPr>
              <p:spPr>
                <a:xfrm rot="16200000" flipV="1">
                  <a:off x="4175836" y="1790888"/>
                  <a:ext cx="251928" cy="179680"/>
                </a:xfrm>
                <a:prstGeom prst="line">
                  <a:avLst/>
                </a:prstGeom>
                <a:solidFill>
                  <a:srgbClr val="00B050"/>
                </a:solidFill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Egyenes összekötő 23"/>
                <p:cNvCxnSpPr/>
                <p:nvPr/>
              </p:nvCxnSpPr>
              <p:spPr>
                <a:xfrm rot="5400000" flipH="1" flipV="1">
                  <a:off x="4356196" y="1790888"/>
                  <a:ext cx="251928" cy="179680"/>
                </a:xfrm>
                <a:prstGeom prst="line">
                  <a:avLst/>
                </a:prstGeom>
                <a:solidFill>
                  <a:srgbClr val="00B050"/>
                </a:solidFill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Csoportba foglalás 41"/>
              <p:cNvGrpSpPr/>
              <p:nvPr/>
            </p:nvGrpSpPr>
            <p:grpSpPr>
              <a:xfrm>
                <a:off x="2231640" y="2006692"/>
                <a:ext cx="4320000" cy="3240000"/>
                <a:chOff x="2231640" y="2006692"/>
                <a:chExt cx="4320000" cy="3240000"/>
              </a:xfrm>
            </p:grpSpPr>
            <p:sp>
              <p:nvSpPr>
                <p:cNvPr id="21" name="Háromszög 4"/>
                <p:cNvSpPr/>
                <p:nvPr/>
              </p:nvSpPr>
              <p:spPr>
                <a:xfrm>
                  <a:off x="2231640" y="2006692"/>
                  <a:ext cx="4320000" cy="3240000"/>
                </a:xfrm>
                <a:prstGeom prst="triangl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22" name="Téglalap 21"/>
                <p:cNvSpPr/>
                <p:nvPr/>
              </p:nvSpPr>
              <p:spPr>
                <a:xfrm>
                  <a:off x="3671560" y="4346692"/>
                  <a:ext cx="1440160" cy="900000"/>
                </a:xfrm>
                <a:prstGeom prst="rect">
                  <a:avLst/>
                </a:prstGeom>
                <a:solidFill>
                  <a:srgbClr val="F6E27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2011.11.23.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2011.11.23.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2011.11.23.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2011.11.23.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2011.11.23.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2011.11.23.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2011.11.23.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2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01E42-6301-4048-B0F1-08C3ADE73781}" type="datetimeFigureOut">
              <a:rPr lang="hu-HU" smtClean="0"/>
              <a:pPr/>
              <a:t>2011.11.23.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Csoportba foglalás 45"/>
          <p:cNvGrpSpPr/>
          <p:nvPr/>
        </p:nvGrpSpPr>
        <p:grpSpPr>
          <a:xfrm>
            <a:off x="1331640" y="980728"/>
            <a:ext cx="6120000" cy="5040000"/>
            <a:chOff x="1331640" y="980728"/>
            <a:chExt cx="6120000" cy="5040000"/>
          </a:xfrm>
        </p:grpSpPr>
        <p:sp>
          <p:nvSpPr>
            <p:cNvPr id="4" name="Lekerekített téglalap 3"/>
            <p:cNvSpPr/>
            <p:nvPr/>
          </p:nvSpPr>
          <p:spPr>
            <a:xfrm>
              <a:off x="1331640" y="980728"/>
              <a:ext cx="6120000" cy="5040000"/>
            </a:xfrm>
            <a:prstGeom prst="roundRect">
              <a:avLst/>
            </a:prstGeom>
            <a:noFill/>
            <a:ln w="165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45" name="Csoportba foglalás 44"/>
            <p:cNvGrpSpPr/>
            <p:nvPr/>
          </p:nvGrpSpPr>
          <p:grpSpPr>
            <a:xfrm>
              <a:off x="2231640" y="1764596"/>
              <a:ext cx="4320000" cy="3482096"/>
              <a:chOff x="2231640" y="1764596"/>
              <a:chExt cx="4320000" cy="3482096"/>
            </a:xfrm>
          </p:grpSpPr>
          <p:grpSp>
            <p:nvGrpSpPr>
              <p:cNvPr id="38" name="Csoportba foglalás 37"/>
              <p:cNvGrpSpPr/>
              <p:nvPr/>
            </p:nvGrpSpPr>
            <p:grpSpPr>
              <a:xfrm>
                <a:off x="4211960" y="1764596"/>
                <a:ext cx="360040" cy="251928"/>
                <a:chOff x="4211960" y="1754764"/>
                <a:chExt cx="360040" cy="251928"/>
              </a:xfrm>
            </p:grpSpPr>
            <p:cxnSp>
              <p:nvCxnSpPr>
                <p:cNvPr id="7" name="Egyenes összekötő 6"/>
                <p:cNvCxnSpPr/>
                <p:nvPr/>
              </p:nvCxnSpPr>
              <p:spPr>
                <a:xfrm rot="16200000" flipV="1">
                  <a:off x="4175836" y="1790888"/>
                  <a:ext cx="251928" cy="179680"/>
                </a:xfrm>
                <a:prstGeom prst="line">
                  <a:avLst/>
                </a:prstGeom>
                <a:solidFill>
                  <a:srgbClr val="00B050"/>
                </a:solidFill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Egyenes összekötő 8"/>
                <p:cNvCxnSpPr/>
                <p:nvPr/>
              </p:nvCxnSpPr>
              <p:spPr>
                <a:xfrm rot="5400000" flipH="1" flipV="1">
                  <a:off x="4356196" y="1790888"/>
                  <a:ext cx="251928" cy="179680"/>
                </a:xfrm>
                <a:prstGeom prst="line">
                  <a:avLst/>
                </a:prstGeom>
                <a:solidFill>
                  <a:srgbClr val="00B050"/>
                </a:solidFill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Csoportba foglalás 41"/>
              <p:cNvGrpSpPr/>
              <p:nvPr/>
            </p:nvGrpSpPr>
            <p:grpSpPr>
              <a:xfrm>
                <a:off x="2231640" y="2006692"/>
                <a:ext cx="4320000" cy="3240000"/>
                <a:chOff x="2231640" y="2006692"/>
                <a:chExt cx="4320000" cy="3240000"/>
              </a:xfrm>
            </p:grpSpPr>
            <p:sp>
              <p:nvSpPr>
                <p:cNvPr id="5" name="Háromszög 4"/>
                <p:cNvSpPr/>
                <p:nvPr/>
              </p:nvSpPr>
              <p:spPr>
                <a:xfrm>
                  <a:off x="2231640" y="2006692"/>
                  <a:ext cx="4320000" cy="3240000"/>
                </a:xfrm>
                <a:prstGeom prst="triangl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10" name="Téglalap 9"/>
                <p:cNvSpPr/>
                <p:nvPr/>
              </p:nvSpPr>
              <p:spPr>
                <a:xfrm>
                  <a:off x="3671560" y="4346692"/>
                  <a:ext cx="1440160" cy="900000"/>
                </a:xfrm>
                <a:prstGeom prst="rect">
                  <a:avLst/>
                </a:prstGeom>
                <a:solidFill>
                  <a:srgbClr val="F6E27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</p:grpSp>
        </p:grpSp>
      </p:grpSp>
      <p:sp>
        <p:nvSpPr>
          <p:cNvPr id="37" name="Szövegdoboz 36"/>
          <p:cNvSpPr txBox="1"/>
          <p:nvPr/>
        </p:nvSpPr>
        <p:spPr>
          <a:xfrm>
            <a:off x="2195396" y="1196752"/>
            <a:ext cx="43924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600" b="1" cap="all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Hullám kemping</a:t>
            </a:r>
            <a:endParaRPr lang="hu-HU" sz="2600" b="1" cap="all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ím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hu-HU" dirty="0" smtClean="0"/>
              <a:t>Bemutatkozás</a:t>
            </a:r>
            <a:endParaRPr lang="hu-HU" dirty="0"/>
          </a:p>
        </p:txBody>
      </p:sp>
      <p:sp>
        <p:nvSpPr>
          <p:cNvPr id="12" name="Tartalom helye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Várjuk kedves vendégeinket a Balatontól 10 km-re, a Bakony erdőségei között fekvő </a:t>
            </a:r>
            <a:r>
              <a:rPr lang="hu-HU" dirty="0" smtClean="0"/>
              <a:t>településünkön!</a:t>
            </a:r>
            <a:endParaRPr lang="hu-HU" dirty="0" smtClean="0"/>
          </a:p>
          <a:p>
            <a:r>
              <a:rPr lang="hu-HU" dirty="0" smtClean="0"/>
              <a:t>A kemping 3 tóból álló tórendszer partján helyezkedik </a:t>
            </a:r>
            <a:r>
              <a:rPr lang="hu-HU" dirty="0" smtClean="0"/>
              <a:t>el.</a:t>
            </a:r>
            <a:endParaRPr lang="hu-HU" dirty="0" smtClean="0"/>
          </a:p>
          <a:p>
            <a:r>
              <a:rPr lang="hu-HU" dirty="0" smtClean="0"/>
              <a:t>A tavak fürdésre, horgászásra, pihenésre és vízi sportokra is </a:t>
            </a:r>
            <a:r>
              <a:rPr lang="hu-HU" smtClean="0"/>
              <a:t>kiválóan </a:t>
            </a:r>
            <a:r>
              <a:rPr lang="hu-HU" smtClean="0"/>
              <a:t>alkalmasak.</a:t>
            </a:r>
            <a:endParaRPr lang="hu-HU" b="1" dirty="0">
              <a:solidFill>
                <a:srgbClr val="02322A"/>
              </a:solidFill>
            </a:endParaRPr>
          </a:p>
        </p:txBody>
      </p:sp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Szolgáltatásaink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Sátor és lakókocsi helyek</a:t>
            </a:r>
          </a:p>
          <a:p>
            <a:r>
              <a:rPr lang="hu-HU" dirty="0" smtClean="0"/>
              <a:t>Faházak fürdőszobával</a:t>
            </a:r>
          </a:p>
          <a:p>
            <a:r>
              <a:rPr lang="hu-HU" dirty="0" smtClean="0"/>
              <a:t>Vendéglátó helyek</a:t>
            </a:r>
          </a:p>
          <a:p>
            <a:r>
              <a:rPr lang="hu-HU" dirty="0" smtClean="0"/>
              <a:t>Strand</a:t>
            </a:r>
          </a:p>
          <a:p>
            <a:r>
              <a:rPr lang="hu-HU" dirty="0" smtClean="0"/>
              <a:t>Horgászás</a:t>
            </a:r>
          </a:p>
          <a:p>
            <a:r>
              <a:rPr lang="hu-HU" dirty="0" smtClean="0"/>
              <a:t>Játszótér</a:t>
            </a:r>
          </a:p>
          <a:p>
            <a:r>
              <a:rPr lang="hu-HU" dirty="0" smtClean="0"/>
              <a:t>Sportpályák</a:t>
            </a:r>
          </a:p>
          <a:p>
            <a:r>
              <a:rPr lang="hu-HU" dirty="0" smtClean="0"/>
              <a:t>Csúszdapark</a:t>
            </a:r>
          </a:p>
          <a:p>
            <a:endParaRPr lang="hu-HU" dirty="0" smtClean="0"/>
          </a:p>
          <a:p>
            <a:endParaRPr lang="hu-HU" dirty="0"/>
          </a:p>
        </p:txBody>
      </p:sp>
      <p:grpSp>
        <p:nvGrpSpPr>
          <p:cNvPr id="12" name="Csoportba foglalás 11"/>
          <p:cNvGrpSpPr/>
          <p:nvPr/>
        </p:nvGrpSpPr>
        <p:grpSpPr>
          <a:xfrm>
            <a:off x="854747" y="6038784"/>
            <a:ext cx="7513155" cy="571580"/>
            <a:chOff x="854747" y="5861808"/>
            <a:chExt cx="7513155" cy="571580"/>
          </a:xfrm>
        </p:grpSpPr>
        <p:pic>
          <p:nvPicPr>
            <p:cNvPr id="4" name="Tartalom helye 29" descr="ikon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4747" y="5861808"/>
              <a:ext cx="571580" cy="571580"/>
            </a:xfrm>
            <a:prstGeom prst="rect">
              <a:avLst/>
            </a:prstGeom>
          </p:spPr>
        </p:pic>
        <p:pic>
          <p:nvPicPr>
            <p:cNvPr id="5" name="Kép 4" descr="ikon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6401" y="5861808"/>
              <a:ext cx="571580" cy="571580"/>
            </a:xfrm>
            <a:prstGeom prst="rect">
              <a:avLst/>
            </a:prstGeom>
          </p:spPr>
        </p:pic>
        <p:pic>
          <p:nvPicPr>
            <p:cNvPr id="6" name="Kép 5" descr="ikon3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38055" y="5861808"/>
              <a:ext cx="571580" cy="571580"/>
            </a:xfrm>
            <a:prstGeom prst="rect">
              <a:avLst/>
            </a:prstGeom>
          </p:spPr>
        </p:pic>
        <p:pic>
          <p:nvPicPr>
            <p:cNvPr id="7" name="Kép 6" descr="ikon4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9709" y="5861808"/>
              <a:ext cx="571580" cy="571580"/>
            </a:xfrm>
            <a:prstGeom prst="rect">
              <a:avLst/>
            </a:prstGeom>
          </p:spPr>
        </p:pic>
        <p:pic>
          <p:nvPicPr>
            <p:cNvPr id="8" name="Kép 7" descr="ikon5.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21363" y="5861808"/>
              <a:ext cx="571580" cy="571580"/>
            </a:xfrm>
            <a:prstGeom prst="rect">
              <a:avLst/>
            </a:prstGeom>
          </p:spPr>
        </p:pic>
        <p:pic>
          <p:nvPicPr>
            <p:cNvPr id="9" name="Kép 8" descr="ikon6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13017" y="5861808"/>
              <a:ext cx="571580" cy="571580"/>
            </a:xfrm>
            <a:prstGeom prst="rect">
              <a:avLst/>
            </a:prstGeom>
          </p:spPr>
        </p:pic>
        <p:pic>
          <p:nvPicPr>
            <p:cNvPr id="10" name="Kép 9" descr="ikon7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04671" y="5861808"/>
              <a:ext cx="571580" cy="571580"/>
            </a:xfrm>
            <a:prstGeom prst="rect">
              <a:avLst/>
            </a:prstGeom>
          </p:spPr>
        </p:pic>
        <p:pic>
          <p:nvPicPr>
            <p:cNvPr id="11" name="Kép 10" descr="ikon8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96322" y="5861808"/>
              <a:ext cx="571580" cy="571580"/>
            </a:xfrm>
            <a:prstGeom prst="rect">
              <a:avLst/>
            </a:prstGeom>
          </p:spPr>
        </p:pic>
      </p:grpSp>
    </p:spTree>
  </p:cSld>
  <p:clrMapOvr>
    <a:masterClrMapping/>
  </p:clrMapOvr>
  <p:transition advTm="9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Faház árak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291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11213"/>
                <a:gridCol w="3318387"/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3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Egyszobás faházak: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személyes</a:t>
                      </a:r>
                      <a:endParaRPr lang="hu-HU" sz="3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322A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napi ár több nap esetén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6000 Ft/nap</a:t>
                      </a:r>
                      <a:endParaRPr lang="hu-HU" sz="3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322A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napra (20% felár)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7200 Ft</a:t>
                      </a:r>
                      <a:endParaRPr lang="hu-HU" sz="3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napra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12000 Ft</a:t>
                      </a:r>
                      <a:endParaRPr lang="hu-HU" sz="3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hétre (5% kedvezmény)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39900 Ft</a:t>
                      </a:r>
                      <a:endParaRPr lang="hu-HU" sz="3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hétre (10% kedvezmény)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75600 Ft</a:t>
                      </a:r>
                      <a:endParaRPr lang="hu-HU" sz="3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600" dirty="0" smtClean="0"/>
              <a:t>Kemping árak</a:t>
            </a:r>
            <a:endParaRPr lang="hu-HU" sz="4600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0"/>
          </a:xfrm>
        </p:spPr>
        <p:txBody>
          <a:bodyPr/>
          <a:lstStyle/>
          <a:p>
            <a:r>
              <a:rPr lang="hu-HU" b="1" dirty="0" smtClean="0"/>
              <a:t>Sátorhely:</a:t>
            </a:r>
            <a:r>
              <a:rPr lang="hu-HU" dirty="0" smtClean="0"/>
              <a:t> 800 Ft/nap</a:t>
            </a:r>
          </a:p>
          <a:p>
            <a:r>
              <a:rPr lang="hu-HU" b="1" dirty="0" smtClean="0"/>
              <a:t>Lakókocsihely:</a:t>
            </a:r>
            <a:r>
              <a:rPr lang="hu-HU" dirty="0" smtClean="0"/>
              <a:t> 1600 Ft/nap</a:t>
            </a:r>
          </a:p>
          <a:p>
            <a:r>
              <a:rPr lang="hu-HU" b="1" dirty="0" smtClean="0"/>
              <a:t>Telepített lakókocsi:</a:t>
            </a:r>
            <a:r>
              <a:rPr lang="hu-HU" dirty="0" smtClean="0"/>
              <a:t> 2100 Ft/nap</a:t>
            </a:r>
          </a:p>
          <a:p>
            <a:r>
              <a:rPr lang="hu-HU" b="1" dirty="0" smtClean="0"/>
              <a:t>Parkolóhely:</a:t>
            </a:r>
            <a:r>
              <a:rPr lang="hu-HU" dirty="0" smtClean="0"/>
              <a:t> 500 Ft/nap</a:t>
            </a:r>
          </a:p>
          <a:p>
            <a:r>
              <a:rPr lang="hu-HU" b="1" dirty="0" smtClean="0"/>
              <a:t>Kutya, macska:</a:t>
            </a:r>
            <a:r>
              <a:rPr lang="hu-HU" dirty="0" smtClean="0"/>
              <a:t> 400 Ft/nap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486697" y="4646473"/>
            <a:ext cx="8155858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indent="11113">
              <a:spcBef>
                <a:spcPct val="20000"/>
              </a:spcBef>
            </a:pPr>
            <a:r>
              <a:rPr lang="hu-HU" sz="3000" dirty="0">
                <a:solidFill>
                  <a:srgbClr val="004600"/>
                </a:solidFill>
              </a:rPr>
              <a:t>A fenti árakhoz 18 év és 70 év közötti vendégeink számára idegenforgalmi adó társul, amely személyenként 350 Ft/nap.</a:t>
            </a:r>
          </a:p>
          <a:p>
            <a:pPr algn="ctr"/>
            <a:endParaRPr lang="hu-HU" dirty="0"/>
          </a:p>
        </p:txBody>
      </p:sp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Egyéni 13. séma">
      <a:dk1>
        <a:srgbClr val="0046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gyéni 4. sém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139</Words>
  <Application>Microsoft Office PowerPoint</Application>
  <PresentationFormat>Diavetítés a képernyőre (4:3 oldalarány)</PresentationFormat>
  <Paragraphs>35</Paragraphs>
  <Slides>5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6" baseType="lpstr">
      <vt:lpstr>Office-téma</vt:lpstr>
      <vt:lpstr>PowerPoint bemutató</vt:lpstr>
      <vt:lpstr>Bemutatkozás</vt:lpstr>
      <vt:lpstr>Szolgáltatásaink</vt:lpstr>
      <vt:lpstr>Faház árak</vt:lpstr>
      <vt:lpstr>Kemping árak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/>
  <cp:lastModifiedBy>Oktatási Hivatal</cp:lastModifiedBy>
  <cp:revision>34</cp:revision>
  <dcterms:created xsi:type="dcterms:W3CDTF">2011-09-04T07:25:47Z</dcterms:created>
  <dcterms:modified xsi:type="dcterms:W3CDTF">2011-11-23T04:22:01Z</dcterms:modified>
</cp:coreProperties>
</file>