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5" d="100"/>
          <a:sy n="65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2012.01.14.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6018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6024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2799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2799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2799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4410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4410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70</Words>
  <Application>Microsoft Office PowerPoint</Application>
  <PresentationFormat>Diavetítés a képernyőre (4:3 oldalarány)</PresentationFormat>
  <Paragraphs>28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Útinformációk</vt:lpstr>
      <vt:lpstr>Az Útinform elérhetőségei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/>
  <cp:lastModifiedBy>Oktatási Hivatal</cp:lastModifiedBy>
  <cp:revision>26</cp:revision>
  <dcterms:created xsi:type="dcterms:W3CDTF">2011-11-15T17:41:45Z</dcterms:created>
  <dcterms:modified xsi:type="dcterms:W3CDTF">2012-01-14T11:01:43Z</dcterms:modified>
</cp:coreProperties>
</file>