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292929"/>
    <a:srgbClr val="EBA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86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4356E-B286-4965-BFBB-AC2B06A4714B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1598EDC-ADD2-46D3-A734-4D537C9ECD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4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23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2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6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00" b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3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6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42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7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9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1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9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75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2A63-D7E9-4D10-8EB4-F8BB02387F8F}" type="datetimeFigureOut">
              <a:rPr lang="hu-HU" smtClean="0"/>
              <a:t>2014.02.16.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D0EF-A1D6-433D-AA7A-2DC33616FE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5688632" cy="1800200"/>
          </a:xfrm>
        </p:spPr>
        <p:txBody>
          <a:bodyPr>
            <a:normAutofit/>
          </a:bodyPr>
          <a:lstStyle/>
          <a:p>
            <a:r>
              <a:rPr lang="hu-HU" sz="8800" dirty="0" smtClean="0">
                <a:solidFill>
                  <a:srgbClr val="282828"/>
                </a:solidFill>
                <a:latin typeface="Wide Latin" panose="020A0A07050505020404" pitchFamily="18" charset="0"/>
              </a:rPr>
              <a:t>Gitár</a:t>
            </a:r>
            <a:endParaRPr lang="hu-HU" sz="8800" dirty="0">
              <a:solidFill>
                <a:srgbClr val="282828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4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gitár szó a spanyol </a:t>
            </a:r>
            <a:r>
              <a:rPr lang="hu-HU" smtClean="0"/>
              <a:t>guitarra-ból</a:t>
            </a:r>
            <a:r>
              <a:rPr lang="hu-HU" dirty="0" smtClean="0"/>
              <a:t>, ez pedig – arab közvetítéssel – a görög </a:t>
            </a:r>
            <a:r>
              <a:rPr lang="hu-HU" dirty="0" err="1" smtClean="0"/>
              <a:t>kitharából</a:t>
            </a:r>
            <a:r>
              <a:rPr lang="hu-HU" dirty="0"/>
              <a:t> </a:t>
            </a:r>
            <a:r>
              <a:rPr lang="hu-HU" dirty="0" smtClean="0"/>
              <a:t>származik.</a:t>
            </a:r>
          </a:p>
          <a:p>
            <a:r>
              <a:rPr lang="hu-HU" dirty="0" smtClean="0"/>
              <a:t>A húros hangszerek, ezen belül a pengetős hangszerek csoportjába tartozó hangszer. </a:t>
            </a:r>
          </a:p>
          <a:p>
            <a:r>
              <a:rPr lang="hu-HU" dirty="0" smtClean="0"/>
              <a:t>Megszólaltatása pengetővel, illetve ujjal történik.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98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Gitár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781128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 smtClean="0"/>
              <a:t>Fej</a:t>
            </a:r>
          </a:p>
          <a:p>
            <a:pPr lvl="1"/>
            <a:r>
              <a:rPr lang="hu-HU" dirty="0" smtClean="0"/>
              <a:t>Hangolókulcsok</a:t>
            </a:r>
          </a:p>
          <a:p>
            <a:pPr lvl="1"/>
            <a:r>
              <a:rPr lang="hu-HU" dirty="0" smtClean="0"/>
              <a:t>Húrvezető nyereg</a:t>
            </a:r>
          </a:p>
          <a:p>
            <a:r>
              <a:rPr lang="hu-HU" sz="3200" dirty="0" smtClean="0"/>
              <a:t>Nyak</a:t>
            </a:r>
          </a:p>
          <a:p>
            <a:pPr lvl="1"/>
            <a:r>
              <a:rPr lang="hu-HU" dirty="0" smtClean="0"/>
              <a:t>Érintők</a:t>
            </a:r>
          </a:p>
          <a:p>
            <a:pPr lvl="1"/>
            <a:r>
              <a:rPr lang="hu-HU" dirty="0" smtClean="0"/>
              <a:t>Fogólap</a:t>
            </a:r>
          </a:p>
          <a:p>
            <a:r>
              <a:rPr lang="hu-HU" sz="3200" dirty="0" smtClean="0"/>
              <a:t>Test</a:t>
            </a:r>
          </a:p>
          <a:p>
            <a:pPr lvl="1"/>
            <a:r>
              <a:rPr lang="hu-HU" dirty="0" err="1" smtClean="0"/>
              <a:t>Fedlap</a:t>
            </a:r>
            <a:endParaRPr lang="hu-HU" dirty="0" smtClean="0"/>
          </a:p>
          <a:p>
            <a:pPr lvl="1"/>
            <a:r>
              <a:rPr lang="hu-HU" dirty="0" smtClean="0"/>
              <a:t>Hanglyuk</a:t>
            </a:r>
          </a:p>
          <a:p>
            <a:pPr lvl="1"/>
            <a:r>
              <a:rPr lang="hu-HU" dirty="0" smtClean="0"/>
              <a:t>Húrok</a:t>
            </a:r>
          </a:p>
          <a:p>
            <a:pPr lvl="1"/>
            <a:r>
              <a:rPr lang="hu-HU" dirty="0" smtClean="0"/>
              <a:t>Húrláb</a:t>
            </a:r>
            <a:endParaRPr lang="hu-HU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6639866" y="1549052"/>
            <a:ext cx="288032" cy="70880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Bal oldali kapcsos zárójel 6"/>
          <p:cNvSpPr/>
          <p:nvPr/>
        </p:nvSpPr>
        <p:spPr>
          <a:xfrm>
            <a:off x="6639866" y="2300288"/>
            <a:ext cx="288032" cy="1571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Bal oldali kapcsos zárójel 7"/>
          <p:cNvSpPr/>
          <p:nvPr/>
        </p:nvSpPr>
        <p:spPr>
          <a:xfrm>
            <a:off x="6639867" y="3915523"/>
            <a:ext cx="288032" cy="233121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648704" y="1626455"/>
            <a:ext cx="864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b="1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Fej</a:t>
            </a:r>
            <a:endParaRPr lang="hu-HU" sz="3000" b="1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288664" y="280886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b="1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Nyak</a:t>
            </a:r>
            <a:endParaRPr lang="hu-HU" sz="3000" b="1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58110" y="4804132"/>
            <a:ext cx="1054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0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98" y="1385816"/>
            <a:ext cx="203658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Gitárfajták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Akusztikus gitár</a:t>
            </a:r>
          </a:p>
          <a:p>
            <a:r>
              <a:rPr lang="hu-HU" dirty="0" smtClean="0"/>
              <a:t>Klasszikus gitár</a:t>
            </a:r>
          </a:p>
          <a:p>
            <a:r>
              <a:rPr lang="hu-HU" dirty="0" smtClean="0"/>
              <a:t>Elektromos gitár</a:t>
            </a:r>
          </a:p>
          <a:p>
            <a:r>
              <a:rPr lang="hu-HU" dirty="0" err="1" smtClean="0"/>
              <a:t>Elektro-akusztikus</a:t>
            </a:r>
            <a:r>
              <a:rPr lang="hu-HU" dirty="0" smtClean="0"/>
              <a:t> gitár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212693"/>
            <a:ext cx="2036364" cy="5040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30" y="1079689"/>
            <a:ext cx="1856736" cy="5040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14398" y="2679874"/>
            <a:ext cx="5040000" cy="183963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079689"/>
            <a:ext cx="27762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66</Words>
  <Application>Microsoft Office PowerPoint</Application>
  <PresentationFormat>Diavetítés a képernyőre (4:3 oldalarány)</PresentationFormat>
  <Paragraphs>25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Wide Latin</vt:lpstr>
      <vt:lpstr>Office-téma</vt:lpstr>
      <vt:lpstr>Gitár</vt:lpstr>
      <vt:lpstr>Eredet</vt:lpstr>
      <vt:lpstr>Gitár felépítése</vt:lpstr>
      <vt:lpstr>Gitárfajták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Gitár</dc:title>
  <dc:creator>OH</dc:creator>
  <cp:lastModifiedBy>Oktatási Hivatal</cp:lastModifiedBy>
  <cp:revision>39</cp:revision>
  <cp:lastPrinted>2014-01-04T14:03:30Z</cp:lastPrinted>
  <dcterms:created xsi:type="dcterms:W3CDTF">2013-12-16T22:14:58Z</dcterms:created>
  <dcterms:modified xsi:type="dcterms:W3CDTF">2014-02-16T17:35:47Z</dcterms:modified>
</cp:coreProperties>
</file>