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9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8E2F-FF7D-479F-9109-AC86B4906D99}" type="datetimeFigureOut">
              <a:rPr lang="hu-HU" smtClean="0"/>
              <a:t>2016. 11. 28.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2D01-ABD5-41A7-8C44-E989CCDDD3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922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8E2F-FF7D-479F-9109-AC86B4906D99}" type="datetimeFigureOut">
              <a:rPr lang="hu-HU" smtClean="0"/>
              <a:t>2016. 11. 28.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2D01-ABD5-41A7-8C44-E989CCDDD3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336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8E2F-FF7D-479F-9109-AC86B4906D99}" type="datetimeFigureOut">
              <a:rPr lang="hu-HU" smtClean="0"/>
              <a:t>2016. 11. 28.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2D01-ABD5-41A7-8C44-E989CCDDD3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149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8E2F-FF7D-479F-9109-AC86B4906D99}" type="datetimeFigureOut">
              <a:rPr lang="hu-HU" smtClean="0"/>
              <a:t>2016. 11. 28.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2D01-ABD5-41A7-8C44-E989CCDDD3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266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8E2F-FF7D-479F-9109-AC86B4906D99}" type="datetimeFigureOut">
              <a:rPr lang="hu-HU" smtClean="0"/>
              <a:t>2016. 11. 28.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2D01-ABD5-41A7-8C44-E989CCDDD3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974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8E2F-FF7D-479F-9109-AC86B4906D99}" type="datetimeFigureOut">
              <a:rPr lang="hu-HU" smtClean="0"/>
              <a:t>2016. 11. 28.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2D01-ABD5-41A7-8C44-E989CCDDD3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633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8E2F-FF7D-479F-9109-AC86B4906D99}" type="datetimeFigureOut">
              <a:rPr lang="hu-HU" smtClean="0"/>
              <a:t>2016. 11. 28.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2D01-ABD5-41A7-8C44-E989CCDDD3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612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8E2F-FF7D-479F-9109-AC86B4906D99}" type="datetimeFigureOut">
              <a:rPr lang="hu-HU" smtClean="0"/>
              <a:t>2016. 11. 28.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2D01-ABD5-41A7-8C44-E989CCDDD3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970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8E2F-FF7D-479F-9109-AC86B4906D99}" type="datetimeFigureOut">
              <a:rPr lang="hu-HU" smtClean="0"/>
              <a:t>2016. 11. 28.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2D01-ABD5-41A7-8C44-E989CCDDD3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94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8E2F-FF7D-479F-9109-AC86B4906D99}" type="datetimeFigureOut">
              <a:rPr lang="hu-HU" smtClean="0"/>
              <a:t>2016. 11. 28.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2D01-ABD5-41A7-8C44-E989CCDDD3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130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8E2F-FF7D-479F-9109-AC86B4906D99}" type="datetimeFigureOut">
              <a:rPr lang="hu-HU" smtClean="0"/>
              <a:t>2016. 11. 28.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2D01-ABD5-41A7-8C44-E989CCDDD3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968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A0C8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A8E2F-FF7D-479F-9109-AC86B4906D99}" type="datetimeFigureOut">
              <a:rPr lang="hu-HU" smtClean="0"/>
              <a:t>2016. 11. 28.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2D01-ABD5-41A7-8C44-E989CCDDD3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107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Symbol" panose="05050102010706020507" pitchFamily="18" charset="2"/>
        <a:buChar char=""/>
        <a:defRPr sz="2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1"/>
          <p:cNvSpPr txBox="1">
            <a:spLocks/>
          </p:cNvSpPr>
          <p:nvPr/>
        </p:nvSpPr>
        <p:spPr>
          <a:xfrm rot="-5400000">
            <a:off x="2666999" y="2889000"/>
            <a:ext cx="6858002" cy="1080000"/>
          </a:xfrm>
          <a:prstGeom prst="rect">
            <a:avLst/>
          </a:prstGeom>
          <a:ln w="76200" cmpd="sng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5700" b="1" spc="1000" dirty="0">
                <a:latin typeface="Arial" panose="020B0604020202020204" pitchFamily="34" charset="0"/>
                <a:cs typeface="Arial" panose="020B0604020202020204" pitchFamily="34" charset="0"/>
              </a:rPr>
              <a:t>Periszkóp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13" y="0"/>
            <a:ext cx="2157984" cy="2157984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52603" y="4700016"/>
            <a:ext cx="2157984" cy="21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6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Katonai alkalmazások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571704" cy="4351338"/>
          </a:xfrm>
        </p:spPr>
        <p:txBody>
          <a:bodyPr>
            <a:normAutofit/>
          </a:bodyPr>
          <a:lstStyle/>
          <a:p>
            <a:r>
              <a:rPr lang="hu-HU" b="1" dirty="0"/>
              <a:t>Tengeralattjáró periszkóp: </a:t>
            </a:r>
            <a:r>
              <a:rPr lang="hu-HU" dirty="0"/>
              <a:t>a tengeralattjáró elsődleges megfigyelő rendszere</a:t>
            </a:r>
          </a:p>
          <a:p>
            <a:r>
              <a:rPr lang="hu-HU" b="1" dirty="0"/>
              <a:t>Árok periszkóp: </a:t>
            </a:r>
            <a:r>
              <a:rPr lang="hu-HU" dirty="0"/>
              <a:t>az ellenség lövészárokból történő megfigyelése </a:t>
            </a:r>
          </a:p>
          <a:p>
            <a:r>
              <a:rPr lang="hu-HU" b="1" dirty="0"/>
              <a:t>Tank periszkóp: </a:t>
            </a:r>
            <a:r>
              <a:rPr lang="hu-HU" dirty="0"/>
              <a:t>a harckocsi környezetének megfigyelése</a:t>
            </a:r>
          </a:p>
          <a:p>
            <a:r>
              <a:rPr lang="hu-HU" b="1" dirty="0"/>
              <a:t>Bunker periszkóp: </a:t>
            </a:r>
            <a:r>
              <a:rPr lang="hu-HU" dirty="0"/>
              <a:t>megfigyelés föld alá épített katonai létesítményből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337" y="1825625"/>
            <a:ext cx="2157984" cy="360273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337" y="1829524"/>
            <a:ext cx="2157984" cy="360273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337" y="1833423"/>
            <a:ext cx="2157984" cy="3602736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337" y="1821726"/>
            <a:ext cx="2157984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9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Civil alkalmazások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172200" y="1819477"/>
            <a:ext cx="5181600" cy="3383588"/>
          </a:xfrm>
        </p:spPr>
        <p:txBody>
          <a:bodyPr/>
          <a:lstStyle/>
          <a:p>
            <a:r>
              <a:rPr lang="hu-HU" dirty="0"/>
              <a:t>Sport vagy tömeges rendezvények megfigyelése</a:t>
            </a:r>
          </a:p>
          <a:p>
            <a:r>
              <a:rPr lang="hu-HU" dirty="0"/>
              <a:t>Vadászatban fedett helyről vadlesés</a:t>
            </a:r>
          </a:p>
          <a:p>
            <a:r>
              <a:rPr lang="hu-HU" dirty="0"/>
              <a:t>Madártani megfigyelések</a:t>
            </a:r>
          </a:p>
          <a:p>
            <a:r>
              <a:rPr lang="hu-HU" dirty="0"/>
              <a:t>Orvosi alkalmazások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6" y="1690688"/>
            <a:ext cx="4041648" cy="3602736"/>
          </a:xfrm>
        </p:spPr>
      </p:pic>
    </p:spTree>
    <p:extLst>
      <p:ext uri="{BB962C8B-B14F-4D97-AF65-F5344CB8AC3E}">
        <p14:creationId xmlns:p14="http://schemas.microsoft.com/office/powerpoint/2010/main" val="186086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periszkóp működése</a:t>
            </a:r>
          </a:p>
        </p:txBody>
      </p:sp>
      <p:cxnSp>
        <p:nvCxnSpPr>
          <p:cNvPr id="12" name="Egyenes összekötő nyíllal 11"/>
          <p:cNvCxnSpPr/>
          <p:nvPr/>
        </p:nvCxnSpPr>
        <p:spPr>
          <a:xfrm flipH="1">
            <a:off x="4107087" y="4799198"/>
            <a:ext cx="18000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/>
          <p:nvPr/>
        </p:nvCxnSpPr>
        <p:spPr>
          <a:xfrm flipH="1" flipV="1">
            <a:off x="6150836" y="2630228"/>
            <a:ext cx="1800000" cy="129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/>
          <p:nvPr/>
        </p:nvCxnSpPr>
        <p:spPr>
          <a:xfrm>
            <a:off x="6045176" y="2835325"/>
            <a:ext cx="0" cy="180000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/>
          <p:cNvSpPr txBox="1"/>
          <p:nvPr/>
        </p:nvSpPr>
        <p:spPr>
          <a:xfrm>
            <a:off x="4781948" y="2107657"/>
            <a:ext cx="10431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dirty="0">
                <a:latin typeface="Arial" panose="020B0604020202020204" pitchFamily="34" charset="0"/>
                <a:cs typeface="Arial" panose="020B0604020202020204" pitchFamily="34" charset="0"/>
              </a:rPr>
              <a:t>tükör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6352565" y="5005480"/>
            <a:ext cx="10431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dirty="0">
                <a:latin typeface="Arial" panose="020B0604020202020204" pitchFamily="34" charset="0"/>
                <a:cs typeface="Arial" panose="020B0604020202020204" pitchFamily="34" charset="0"/>
              </a:rPr>
              <a:t>tükör</a:t>
            </a:r>
          </a:p>
        </p:txBody>
      </p:sp>
      <p:sp>
        <p:nvSpPr>
          <p:cNvPr id="3" name="Téglalap 2"/>
          <p:cNvSpPr/>
          <p:nvPr/>
        </p:nvSpPr>
        <p:spPr>
          <a:xfrm rot="2700000">
            <a:off x="5817087" y="2024849"/>
            <a:ext cx="180000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/>
          <p:cNvSpPr/>
          <p:nvPr/>
        </p:nvSpPr>
        <p:spPr>
          <a:xfrm rot="2700000">
            <a:off x="6142148" y="4383729"/>
            <a:ext cx="180000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294" y="1910228"/>
            <a:ext cx="1398174" cy="144000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7228" y="4439533"/>
            <a:ext cx="612649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3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Történeti érdekességek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592910" cy="4351338"/>
          </a:xfrm>
        </p:spPr>
        <p:txBody>
          <a:bodyPr/>
          <a:lstStyle/>
          <a:p>
            <a:r>
              <a:rPr lang="hu-HU" dirty="0"/>
              <a:t>Első leírás: Johannes </a:t>
            </a:r>
            <a:r>
              <a:rPr lang="hu-HU" dirty="0" err="1"/>
              <a:t>Hevelius</a:t>
            </a:r>
            <a:r>
              <a:rPr lang="hu-HU" dirty="0"/>
              <a:t>, 1647</a:t>
            </a:r>
          </a:p>
          <a:p>
            <a:r>
              <a:rPr lang="hu-HU" dirty="0"/>
              <a:t>Haditengerészeti periszkóp ötlete: </a:t>
            </a:r>
            <a:r>
              <a:rPr lang="hu-HU" dirty="0" err="1"/>
              <a:t>Hippolyte</a:t>
            </a:r>
            <a:r>
              <a:rPr lang="hu-HU" dirty="0"/>
              <a:t> Marié-Davy, 1854</a:t>
            </a:r>
          </a:p>
          <a:p>
            <a:r>
              <a:rPr lang="hu-HU" dirty="0"/>
              <a:t>Tökéletesítése (pl. nagyítás): </a:t>
            </a:r>
            <a:r>
              <a:rPr lang="hu-HU" cap="small" dirty="0"/>
              <a:t>Sir Howard </a:t>
            </a:r>
            <a:r>
              <a:rPr lang="hu-HU" cap="small" dirty="0" err="1"/>
              <a:t>Grubb</a:t>
            </a:r>
            <a:r>
              <a:rPr lang="hu-HU" dirty="0"/>
              <a:t>, 1902 </a:t>
            </a:r>
          </a:p>
          <a:p>
            <a:r>
              <a:rPr lang="hu-HU" dirty="0"/>
              <a:t>I. világháború: Lövészárokból periszkóppal irányított puska</a:t>
            </a:r>
          </a:p>
          <a:p>
            <a:r>
              <a:rPr lang="hu-HU" dirty="0"/>
              <a:t>II. világháború: Tüzérségi megfigyelés, távolságmérő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16" y="1929142"/>
            <a:ext cx="2907792" cy="3602736"/>
          </a:xfrm>
        </p:spPr>
      </p:pic>
    </p:spTree>
    <p:extLst>
      <p:ext uri="{BB962C8B-B14F-4D97-AF65-F5344CB8AC3E}">
        <p14:creationId xmlns:p14="http://schemas.microsoft.com/office/powerpoint/2010/main" val="146095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Szélesvásznú</PresentationFormat>
  <Paragraphs>20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Symbol</vt:lpstr>
      <vt:lpstr>Office-téma</vt:lpstr>
      <vt:lpstr>PowerPoint-bemutató</vt:lpstr>
      <vt:lpstr>Katonai alkalmazások</vt:lpstr>
      <vt:lpstr>Civil alkalmazások</vt:lpstr>
      <vt:lpstr>A periszkóp működése</vt:lpstr>
      <vt:lpstr>Történeti érdekességek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>Oktatási Hivatal</cp:lastModifiedBy>
  <cp:revision>2</cp:revision>
  <dcterms:created xsi:type="dcterms:W3CDTF">2016-11-28T20:37:02Z</dcterms:created>
  <dcterms:modified xsi:type="dcterms:W3CDTF">2016-11-28T20:37:12Z</dcterms:modified>
</cp:coreProperties>
</file>