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385723"/>
    <a:srgbClr val="FF991B"/>
    <a:srgbClr val="4472C4"/>
    <a:srgbClr val="C8C8C8"/>
    <a:srgbClr val="717171"/>
    <a:srgbClr val="DCDCDC"/>
    <a:srgbClr val="808080"/>
    <a:srgbClr val="777777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47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2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54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12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3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109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23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3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0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3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08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CAB1-E009-4B26-96FE-31E42BA8AC09}" type="datetimeFigureOut">
              <a:rPr lang="hu-HU" smtClean="0"/>
              <a:t>2018.03.07.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450C-3205-4CB1-9FBD-58BB989EA3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66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834934-5146-4D9A-8B0D-C6D3A82C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hu-HU" sz="5000" dirty="0">
                <a:solidFill>
                  <a:srgbClr val="71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háztartások egy főre jutó havi fogyasztási kiadásai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BC8743-CD7D-44B1-997E-BF6942C35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500" dirty="0">
                <a:solidFill>
                  <a:srgbClr val="71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2017. I. félév</a:t>
            </a:r>
          </a:p>
        </p:txBody>
      </p:sp>
    </p:spTree>
    <p:extLst>
      <p:ext uri="{BB962C8B-B14F-4D97-AF65-F5344CB8AC3E}">
        <p14:creationId xmlns:p14="http://schemas.microsoft.com/office/powerpoint/2010/main" val="72409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DF67B0CF-5766-44D8-AA4E-F1B0CE8B068F}"/>
              </a:ext>
            </a:extLst>
          </p:cNvPr>
          <p:cNvGrpSpPr>
            <a:grpSpLocks noChangeAspect="1"/>
          </p:cNvGrpSpPr>
          <p:nvPr/>
        </p:nvGrpSpPr>
        <p:grpSpPr>
          <a:xfrm>
            <a:off x="2649308" y="3682588"/>
            <a:ext cx="0" cy="0"/>
            <a:chOff x="1449659" y="780586"/>
            <a:chExt cx="2160000" cy="2148849"/>
          </a:xfr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Háromszög 18">
              <a:extLst>
                <a:ext uri="{FF2B5EF4-FFF2-40B4-BE49-F238E27FC236}">
                  <a16:creationId xmlns:a16="http://schemas.microsoft.com/office/drawing/2014/main" id="{31BF728F-D448-4841-9FE6-2E1A950A7593}"/>
                </a:ext>
              </a:extLst>
            </p:cNvPr>
            <p:cNvSpPr/>
            <p:nvPr/>
          </p:nvSpPr>
          <p:spPr>
            <a:xfrm>
              <a:off x="1449659" y="780586"/>
              <a:ext cx="2160000" cy="96274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E865681B-5C89-401A-861D-05F675D1EFCB}"/>
                </a:ext>
              </a:extLst>
            </p:cNvPr>
            <p:cNvSpPr/>
            <p:nvPr/>
          </p:nvSpPr>
          <p:spPr>
            <a:xfrm>
              <a:off x="1796996" y="1744521"/>
              <a:ext cx="1454472" cy="11849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Cím 62">
            <a:extLst>
              <a:ext uri="{FF2B5EF4-FFF2-40B4-BE49-F238E27FC236}">
                <a16:creationId xmlns:a16="http://schemas.microsoft.com/office/drawing/2014/main" id="{0C4C165C-7FE8-402A-B29F-7220C966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60189"/>
            <a:ext cx="1150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000" dirty="0">
                <a:solidFill>
                  <a:srgbClr val="71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háztartások egy főre jutó havi fogyasztási kiadásai</a:t>
            </a:r>
            <a:endParaRPr lang="hu-HU" sz="4000" dirty="0">
              <a:solidFill>
                <a:srgbClr val="717171"/>
              </a:solidFill>
            </a:endParaRPr>
          </a:p>
        </p:txBody>
      </p:sp>
      <p:sp>
        <p:nvSpPr>
          <p:cNvPr id="69" name="Felirat: vonal keret nélkül 68">
            <a:extLst>
              <a:ext uri="{FF2B5EF4-FFF2-40B4-BE49-F238E27FC236}">
                <a16:creationId xmlns:a16="http://schemas.microsoft.com/office/drawing/2014/main" id="{2F8EB0BB-B672-4533-B6B8-044D2A12F429}"/>
              </a:ext>
            </a:extLst>
          </p:cNvPr>
          <p:cNvSpPr/>
          <p:nvPr/>
        </p:nvSpPr>
        <p:spPr>
          <a:xfrm>
            <a:off x="9468556" y="5970793"/>
            <a:ext cx="2494844" cy="605130"/>
          </a:xfrm>
          <a:prstGeom prst="callout1">
            <a:avLst>
              <a:gd name="adj1" fmla="val 29244"/>
              <a:gd name="adj2" fmla="val -2224"/>
              <a:gd name="adj3" fmla="val -51200"/>
              <a:gd name="adj4" fmla="val -35238"/>
            </a:avLst>
          </a:prstGeom>
          <a:noFill/>
          <a:ln w="28575">
            <a:solidFill>
              <a:srgbClr val="E53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rgbClr val="E53B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Egyéb termékek és szolgáltatások</a:t>
            </a:r>
          </a:p>
          <a:p>
            <a:r>
              <a:rPr lang="hu-HU" sz="2000" dirty="0" smtClean="0">
                <a:solidFill>
                  <a:srgbClr val="E53B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19,6%</a:t>
            </a:r>
            <a:endParaRPr lang="hu-HU" sz="2000" dirty="0">
              <a:solidFill>
                <a:srgbClr val="E53B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elirat: vonal keret nélkül 70">
            <a:extLst>
              <a:ext uri="{FF2B5EF4-FFF2-40B4-BE49-F238E27FC236}">
                <a16:creationId xmlns:a16="http://schemas.microsoft.com/office/drawing/2014/main" id="{D0BEFE24-C130-4C5D-B5B8-BD521A2B3972}"/>
              </a:ext>
            </a:extLst>
          </p:cNvPr>
          <p:cNvSpPr/>
          <p:nvPr/>
        </p:nvSpPr>
        <p:spPr>
          <a:xfrm>
            <a:off x="10450089" y="3058215"/>
            <a:ext cx="1358619" cy="605130"/>
          </a:xfrm>
          <a:prstGeom prst="callout1">
            <a:avLst>
              <a:gd name="adj1" fmla="val 52330"/>
              <a:gd name="adj2" fmla="val 321"/>
              <a:gd name="adj3" fmla="val 93612"/>
              <a:gd name="adj4" fmla="val -28620"/>
            </a:avLst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Hírközlés</a:t>
            </a:r>
          </a:p>
          <a:p>
            <a:r>
              <a:rPr lang="hu-HU" sz="20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6,6%</a:t>
            </a:r>
          </a:p>
        </p:txBody>
      </p:sp>
      <p:sp>
        <p:nvSpPr>
          <p:cNvPr id="72" name="Felirat: vonal keret nélkül 71">
            <a:extLst>
              <a:ext uri="{FF2B5EF4-FFF2-40B4-BE49-F238E27FC236}">
                <a16:creationId xmlns:a16="http://schemas.microsoft.com/office/drawing/2014/main" id="{D37907A7-5137-4B6F-953F-6A9DF220DEC2}"/>
              </a:ext>
            </a:extLst>
          </p:cNvPr>
          <p:cNvSpPr/>
          <p:nvPr/>
        </p:nvSpPr>
        <p:spPr>
          <a:xfrm>
            <a:off x="8232713" y="1502198"/>
            <a:ext cx="3162574" cy="746785"/>
          </a:xfrm>
          <a:prstGeom prst="callout1">
            <a:avLst>
              <a:gd name="adj1" fmla="val 102410"/>
              <a:gd name="adj2" fmla="val 32847"/>
              <a:gd name="adj3" fmla="val 146478"/>
              <a:gd name="adj4" fmla="val 57316"/>
            </a:avLst>
          </a:prstGeom>
          <a:noFill/>
          <a:ln w="28575">
            <a:solidFill>
              <a:srgbClr val="7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rgbClr val="7F6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Vendéglátás, szálláshely-szolgáltatás</a:t>
            </a:r>
          </a:p>
          <a:p>
            <a:r>
              <a:rPr lang="hu-HU" sz="2000" dirty="0">
                <a:solidFill>
                  <a:srgbClr val="7F6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4,1%</a:t>
            </a:r>
            <a:endParaRPr lang="hu-HU" sz="2000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elirat: vonal keret nélkül 72">
            <a:extLst>
              <a:ext uri="{FF2B5EF4-FFF2-40B4-BE49-F238E27FC236}">
                <a16:creationId xmlns:a16="http://schemas.microsoft.com/office/drawing/2014/main" id="{DA00D407-3953-421B-9FA9-07322FBEF419}"/>
              </a:ext>
            </a:extLst>
          </p:cNvPr>
          <p:cNvSpPr/>
          <p:nvPr/>
        </p:nvSpPr>
        <p:spPr>
          <a:xfrm>
            <a:off x="4300170" y="1690567"/>
            <a:ext cx="3162574" cy="746785"/>
          </a:xfrm>
          <a:prstGeom prst="callout1">
            <a:avLst>
              <a:gd name="adj1" fmla="val 102410"/>
              <a:gd name="adj2" fmla="val 32847"/>
              <a:gd name="adj3" fmla="val 146478"/>
              <a:gd name="adj4" fmla="val 57316"/>
            </a:avLst>
          </a:prstGeom>
          <a:noFill/>
          <a:ln w="28575">
            <a:solidFill>
              <a:srgbClr val="FF99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rgbClr val="FF99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Élelmiszerek és alkoholmentes italok</a:t>
            </a:r>
          </a:p>
          <a:p>
            <a:r>
              <a:rPr lang="hu-HU" sz="2000" dirty="0" smtClean="0">
                <a:solidFill>
                  <a:srgbClr val="FF99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26,8</a:t>
            </a:r>
            <a:r>
              <a:rPr lang="hu-HU" sz="2000" dirty="0">
                <a:solidFill>
                  <a:srgbClr val="FF99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74" name="Felirat: vonal keret nélkül 73">
            <a:extLst>
              <a:ext uri="{FF2B5EF4-FFF2-40B4-BE49-F238E27FC236}">
                <a16:creationId xmlns:a16="http://schemas.microsoft.com/office/drawing/2014/main" id="{3D9973E1-9589-4A4B-A056-BA3F4442346D}"/>
              </a:ext>
            </a:extLst>
          </p:cNvPr>
          <p:cNvSpPr/>
          <p:nvPr/>
        </p:nvSpPr>
        <p:spPr>
          <a:xfrm>
            <a:off x="1536859" y="2050436"/>
            <a:ext cx="1763634" cy="746785"/>
          </a:xfrm>
          <a:prstGeom prst="callout1">
            <a:avLst>
              <a:gd name="adj1" fmla="val 71799"/>
              <a:gd name="adj2" fmla="val 60931"/>
              <a:gd name="adj3" fmla="val 115867"/>
              <a:gd name="adj4" fmla="val 88280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Közlekedés</a:t>
            </a:r>
          </a:p>
          <a:p>
            <a:r>
              <a:rPr lang="hu-HU" sz="20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11,2%</a:t>
            </a:r>
          </a:p>
        </p:txBody>
      </p:sp>
      <p:sp>
        <p:nvSpPr>
          <p:cNvPr id="75" name="Felirat: vonal keret nélkül 74">
            <a:extLst>
              <a:ext uri="{FF2B5EF4-FFF2-40B4-BE49-F238E27FC236}">
                <a16:creationId xmlns:a16="http://schemas.microsoft.com/office/drawing/2014/main" id="{5EBE960B-880C-4160-8721-ABA340D01F6C}"/>
              </a:ext>
            </a:extLst>
          </p:cNvPr>
          <p:cNvSpPr/>
          <p:nvPr/>
        </p:nvSpPr>
        <p:spPr>
          <a:xfrm>
            <a:off x="109369" y="2851095"/>
            <a:ext cx="1763634" cy="746785"/>
          </a:xfrm>
          <a:prstGeom prst="callout1">
            <a:avLst>
              <a:gd name="adj1" fmla="val 71799"/>
              <a:gd name="adj2" fmla="val 60931"/>
              <a:gd name="adj3" fmla="val 115867"/>
              <a:gd name="adj4" fmla="val 88280"/>
            </a:avLst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Kultúra, szórakozás</a:t>
            </a:r>
          </a:p>
          <a:p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5,3%</a:t>
            </a:r>
            <a:endParaRPr lang="hu-HU" sz="2000" dirty="0">
              <a:solidFill>
                <a:srgbClr val="3857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elirat: vonal keret nélkül 76">
            <a:extLst>
              <a:ext uri="{FF2B5EF4-FFF2-40B4-BE49-F238E27FC236}">
                <a16:creationId xmlns:a16="http://schemas.microsoft.com/office/drawing/2014/main" id="{37A51B57-ABEB-4C8A-BE1A-6F90CA2BEF05}"/>
              </a:ext>
            </a:extLst>
          </p:cNvPr>
          <p:cNvSpPr/>
          <p:nvPr/>
        </p:nvSpPr>
        <p:spPr>
          <a:xfrm>
            <a:off x="27380" y="4864271"/>
            <a:ext cx="1954522" cy="746785"/>
          </a:xfrm>
          <a:prstGeom prst="callout1">
            <a:avLst>
              <a:gd name="adj1" fmla="val 47990"/>
              <a:gd name="adj2" fmla="val 89521"/>
              <a:gd name="adj3" fmla="val 20632"/>
              <a:gd name="adj4" fmla="val 11362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Egészségügy</a:t>
            </a:r>
          </a:p>
          <a:p>
            <a:r>
              <a:rPr lang="hu-HU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4,8%</a:t>
            </a:r>
          </a:p>
        </p:txBody>
      </p:sp>
      <p:sp>
        <p:nvSpPr>
          <p:cNvPr id="78" name="Felirat: vonal keret nélkül 77">
            <a:extLst>
              <a:ext uri="{FF2B5EF4-FFF2-40B4-BE49-F238E27FC236}">
                <a16:creationId xmlns:a16="http://schemas.microsoft.com/office/drawing/2014/main" id="{B72790CB-82E7-40C3-B85C-03B9E1DBB1D2}"/>
              </a:ext>
            </a:extLst>
          </p:cNvPr>
          <p:cNvSpPr/>
          <p:nvPr/>
        </p:nvSpPr>
        <p:spPr>
          <a:xfrm>
            <a:off x="1948197" y="5732177"/>
            <a:ext cx="2442892" cy="746785"/>
          </a:xfrm>
          <a:prstGeom prst="callout1">
            <a:avLst>
              <a:gd name="adj1" fmla="val 22481"/>
              <a:gd name="adj2" fmla="val 90561"/>
              <a:gd name="adj3" fmla="val -47393"/>
              <a:gd name="adj4" fmla="val 110111"/>
            </a:avLst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Lakásfenntartás, háztartási energia</a:t>
            </a:r>
          </a:p>
          <a:p>
            <a:r>
              <a:rPr lang="hu-HU" sz="20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21,6%</a:t>
            </a: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406C595D-73BE-4F80-AA19-C7EAC09E2E8D}"/>
              </a:ext>
            </a:extLst>
          </p:cNvPr>
          <p:cNvGrpSpPr>
            <a:grpSpLocks noChangeAspect="1"/>
          </p:cNvGrpSpPr>
          <p:nvPr/>
        </p:nvGrpSpPr>
        <p:grpSpPr>
          <a:xfrm>
            <a:off x="4093507" y="3640534"/>
            <a:ext cx="1584000" cy="1584000"/>
            <a:chOff x="5631619" y="4771693"/>
            <a:chExt cx="1548000" cy="1548000"/>
          </a:xfrm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Nyíl: felfelé mutató 3">
              <a:extLst>
                <a:ext uri="{FF2B5EF4-FFF2-40B4-BE49-F238E27FC236}">
                  <a16:creationId xmlns:a16="http://schemas.microsoft.com/office/drawing/2014/main" id="{2B884641-4620-4200-90AB-7E0B705BEC95}"/>
                </a:ext>
              </a:extLst>
            </p:cNvPr>
            <p:cNvSpPr/>
            <p:nvPr/>
          </p:nvSpPr>
          <p:spPr>
            <a:xfrm>
              <a:off x="5631619" y="4771693"/>
              <a:ext cx="1548000" cy="1548000"/>
            </a:xfrm>
            <a:prstGeom prst="upArrow">
              <a:avLst>
                <a:gd name="adj1" fmla="val 71471"/>
                <a:gd name="adj2" fmla="val 45248"/>
              </a:avLst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51CEFBA8-B68A-4029-BB6E-E49B91250C3B}"/>
                </a:ext>
              </a:extLst>
            </p:cNvPr>
            <p:cNvSpPr/>
            <p:nvPr/>
          </p:nvSpPr>
          <p:spPr>
            <a:xfrm>
              <a:off x="6082300" y="5485228"/>
              <a:ext cx="252000" cy="25165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2F60B246-3149-407F-B83F-6CB18466F1A1}"/>
                </a:ext>
              </a:extLst>
            </p:cNvPr>
            <p:cNvSpPr/>
            <p:nvPr/>
          </p:nvSpPr>
          <p:spPr>
            <a:xfrm>
              <a:off x="6488221" y="5690505"/>
              <a:ext cx="296760" cy="61648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7395F14B-7D5A-4CF7-8B74-131326048287}"/>
              </a:ext>
            </a:extLst>
          </p:cNvPr>
          <p:cNvGrpSpPr>
            <a:grpSpLocks noChangeAspect="1"/>
          </p:cNvGrpSpPr>
          <p:nvPr/>
        </p:nvGrpSpPr>
        <p:grpSpPr>
          <a:xfrm>
            <a:off x="5745922" y="2479875"/>
            <a:ext cx="1908000" cy="1908000"/>
            <a:chOff x="5631619" y="4771693"/>
            <a:chExt cx="1548000" cy="1548000"/>
          </a:xfrm>
          <a:solidFill>
            <a:srgbClr val="FF991B"/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Nyíl: felfelé mutató 42">
              <a:extLst>
                <a:ext uri="{FF2B5EF4-FFF2-40B4-BE49-F238E27FC236}">
                  <a16:creationId xmlns:a16="http://schemas.microsoft.com/office/drawing/2014/main" id="{0A0E5AB4-70FE-40C2-810A-5DFF0FE8C78E}"/>
                </a:ext>
              </a:extLst>
            </p:cNvPr>
            <p:cNvSpPr/>
            <p:nvPr/>
          </p:nvSpPr>
          <p:spPr>
            <a:xfrm>
              <a:off x="5631619" y="4771693"/>
              <a:ext cx="1548000" cy="1548000"/>
            </a:xfrm>
            <a:prstGeom prst="upArrow">
              <a:avLst>
                <a:gd name="adj1" fmla="val 71471"/>
                <a:gd name="adj2" fmla="val 45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0F95B7EB-5F26-4565-9345-5581FBFA136D}"/>
                </a:ext>
              </a:extLst>
            </p:cNvPr>
            <p:cNvSpPr/>
            <p:nvPr/>
          </p:nvSpPr>
          <p:spPr>
            <a:xfrm>
              <a:off x="6082300" y="5485228"/>
              <a:ext cx="252000" cy="251656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CBBE899A-DBAE-4E71-BCD0-4D84760C4EF9}"/>
                </a:ext>
              </a:extLst>
            </p:cNvPr>
            <p:cNvSpPr/>
            <p:nvPr/>
          </p:nvSpPr>
          <p:spPr>
            <a:xfrm>
              <a:off x="6488221" y="5690505"/>
              <a:ext cx="296760" cy="6164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7222FC15-B580-4159-816B-141FC09CB319}"/>
              </a:ext>
            </a:extLst>
          </p:cNvPr>
          <p:cNvGrpSpPr>
            <a:grpSpLocks noChangeAspect="1"/>
          </p:cNvGrpSpPr>
          <p:nvPr/>
        </p:nvGrpSpPr>
        <p:grpSpPr>
          <a:xfrm>
            <a:off x="7722337" y="4056803"/>
            <a:ext cx="1440000" cy="1440000"/>
            <a:chOff x="5631619" y="4771693"/>
            <a:chExt cx="1548000" cy="1548000"/>
          </a:xfrm>
          <a:solidFill>
            <a:srgbClr val="E53BCD"/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Nyíl: felfelé mutató 46">
              <a:extLst>
                <a:ext uri="{FF2B5EF4-FFF2-40B4-BE49-F238E27FC236}">
                  <a16:creationId xmlns:a16="http://schemas.microsoft.com/office/drawing/2014/main" id="{DC0EDB67-DC8E-4390-B5C1-815952B4F4B8}"/>
                </a:ext>
              </a:extLst>
            </p:cNvPr>
            <p:cNvSpPr/>
            <p:nvPr/>
          </p:nvSpPr>
          <p:spPr>
            <a:xfrm>
              <a:off x="5631619" y="4771693"/>
              <a:ext cx="1548000" cy="1548000"/>
            </a:xfrm>
            <a:prstGeom prst="upArrow">
              <a:avLst>
                <a:gd name="adj1" fmla="val 71471"/>
                <a:gd name="adj2" fmla="val 45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B8CE1682-EB93-4717-8B95-F906E645EB28}"/>
                </a:ext>
              </a:extLst>
            </p:cNvPr>
            <p:cNvSpPr/>
            <p:nvPr/>
          </p:nvSpPr>
          <p:spPr>
            <a:xfrm>
              <a:off x="6082300" y="5485228"/>
              <a:ext cx="252000" cy="251656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CCC211CA-78A0-4AA2-B4E1-DFD9F5D8D9A2}"/>
                </a:ext>
              </a:extLst>
            </p:cNvPr>
            <p:cNvSpPr/>
            <p:nvPr/>
          </p:nvSpPr>
          <p:spPr>
            <a:xfrm>
              <a:off x="6488221" y="5690505"/>
              <a:ext cx="296760" cy="6164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09F65FDA-9CA0-40B0-AE29-48F7679430FA}"/>
              </a:ext>
            </a:extLst>
          </p:cNvPr>
          <p:cNvGrpSpPr>
            <a:grpSpLocks noChangeAspect="1"/>
          </p:cNvGrpSpPr>
          <p:nvPr/>
        </p:nvGrpSpPr>
        <p:grpSpPr>
          <a:xfrm>
            <a:off x="9230752" y="3019875"/>
            <a:ext cx="828000" cy="828000"/>
            <a:chOff x="5631619" y="4771693"/>
            <a:chExt cx="1548000" cy="1548000"/>
          </a:xfrm>
          <a:solidFill>
            <a:srgbClr val="FF0066"/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Nyíl: felfelé mutató 50">
              <a:extLst>
                <a:ext uri="{FF2B5EF4-FFF2-40B4-BE49-F238E27FC236}">
                  <a16:creationId xmlns:a16="http://schemas.microsoft.com/office/drawing/2014/main" id="{772830F2-4A83-49B4-9EE5-1FC868E22661}"/>
                </a:ext>
              </a:extLst>
            </p:cNvPr>
            <p:cNvSpPr/>
            <p:nvPr/>
          </p:nvSpPr>
          <p:spPr>
            <a:xfrm>
              <a:off x="5631619" y="4771693"/>
              <a:ext cx="1548000" cy="1548000"/>
            </a:xfrm>
            <a:prstGeom prst="upArrow">
              <a:avLst>
                <a:gd name="adj1" fmla="val 71471"/>
                <a:gd name="adj2" fmla="val 45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AF9CCF67-1AC7-432D-AEE1-DE519DAE20A1}"/>
                </a:ext>
              </a:extLst>
            </p:cNvPr>
            <p:cNvSpPr/>
            <p:nvPr/>
          </p:nvSpPr>
          <p:spPr>
            <a:xfrm>
              <a:off x="6082300" y="5485228"/>
              <a:ext cx="252000" cy="251656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8C01873C-ACA2-4553-A126-E002DA7DE398}"/>
                </a:ext>
              </a:extLst>
            </p:cNvPr>
            <p:cNvSpPr/>
            <p:nvPr/>
          </p:nvSpPr>
          <p:spPr>
            <a:xfrm>
              <a:off x="6488221" y="5690505"/>
              <a:ext cx="296760" cy="6164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BA6FD40C-B6F5-4A95-8FFF-91C9940D0007}"/>
              </a:ext>
            </a:extLst>
          </p:cNvPr>
          <p:cNvGrpSpPr>
            <a:grpSpLocks noChangeAspect="1"/>
          </p:cNvGrpSpPr>
          <p:nvPr/>
        </p:nvGrpSpPr>
        <p:grpSpPr>
          <a:xfrm>
            <a:off x="10127164" y="2313937"/>
            <a:ext cx="360000" cy="360000"/>
            <a:chOff x="5631619" y="4771693"/>
            <a:chExt cx="1548000" cy="1548000"/>
          </a:xfrm>
          <a:solidFill>
            <a:schemeClr val="accent4">
              <a:lumMod val="50000"/>
            </a:schemeClr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Nyíl: felfelé mutató 54">
              <a:extLst>
                <a:ext uri="{FF2B5EF4-FFF2-40B4-BE49-F238E27FC236}">
                  <a16:creationId xmlns:a16="http://schemas.microsoft.com/office/drawing/2014/main" id="{A51F824C-0FDA-4237-93F2-4D89F05E0A16}"/>
                </a:ext>
              </a:extLst>
            </p:cNvPr>
            <p:cNvSpPr/>
            <p:nvPr/>
          </p:nvSpPr>
          <p:spPr>
            <a:xfrm>
              <a:off x="5631619" y="4771693"/>
              <a:ext cx="1548000" cy="1548000"/>
            </a:xfrm>
            <a:prstGeom prst="upArrow">
              <a:avLst>
                <a:gd name="adj1" fmla="val 71471"/>
                <a:gd name="adj2" fmla="val 45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196EA998-9130-431A-ABB5-5C6D817D3D09}"/>
                </a:ext>
              </a:extLst>
            </p:cNvPr>
            <p:cNvSpPr/>
            <p:nvPr/>
          </p:nvSpPr>
          <p:spPr>
            <a:xfrm>
              <a:off x="6082300" y="5485228"/>
              <a:ext cx="252000" cy="251656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5EC7572A-5B3D-475D-ACA8-1AB6F8138F9A}"/>
                </a:ext>
              </a:extLst>
            </p:cNvPr>
            <p:cNvSpPr/>
            <p:nvPr/>
          </p:nvSpPr>
          <p:spPr>
            <a:xfrm>
              <a:off x="6488221" y="5690505"/>
              <a:ext cx="296760" cy="6164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495B7D8A-AFF6-4EF7-B8BD-C530B2BF0A0A}"/>
              </a:ext>
            </a:extLst>
          </p:cNvPr>
          <p:cNvGrpSpPr>
            <a:grpSpLocks noChangeAspect="1"/>
          </p:cNvGrpSpPr>
          <p:nvPr/>
        </p:nvGrpSpPr>
        <p:grpSpPr>
          <a:xfrm>
            <a:off x="2945092" y="2893875"/>
            <a:ext cx="1080000" cy="1080000"/>
            <a:chOff x="5631619" y="4771693"/>
            <a:chExt cx="1548000" cy="1548000"/>
          </a:xfrm>
          <a:solidFill>
            <a:srgbClr val="385723"/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Nyíl: felfelé mutató 58">
              <a:extLst>
                <a:ext uri="{FF2B5EF4-FFF2-40B4-BE49-F238E27FC236}">
                  <a16:creationId xmlns:a16="http://schemas.microsoft.com/office/drawing/2014/main" id="{50B5E235-D1B8-437A-8032-6804881316EA}"/>
                </a:ext>
              </a:extLst>
            </p:cNvPr>
            <p:cNvSpPr/>
            <p:nvPr/>
          </p:nvSpPr>
          <p:spPr>
            <a:xfrm>
              <a:off x="5631619" y="4771693"/>
              <a:ext cx="1548000" cy="1548000"/>
            </a:xfrm>
            <a:prstGeom prst="upArrow">
              <a:avLst>
                <a:gd name="adj1" fmla="val 71471"/>
                <a:gd name="adj2" fmla="val 45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20BE85BB-18AD-44A8-8104-0DF8E62597F8}"/>
                </a:ext>
              </a:extLst>
            </p:cNvPr>
            <p:cNvSpPr/>
            <p:nvPr/>
          </p:nvSpPr>
          <p:spPr>
            <a:xfrm>
              <a:off x="6082300" y="5485228"/>
              <a:ext cx="252000" cy="251656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2C52F3E8-0DD7-4DDA-B2EF-08BFC71AE913}"/>
                </a:ext>
              </a:extLst>
            </p:cNvPr>
            <p:cNvSpPr/>
            <p:nvPr/>
          </p:nvSpPr>
          <p:spPr>
            <a:xfrm>
              <a:off x="6488221" y="5672302"/>
              <a:ext cx="296760" cy="6164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ED48FB6F-1112-4F38-BE4A-0C2E0BAC20F3}"/>
              </a:ext>
            </a:extLst>
          </p:cNvPr>
          <p:cNvGrpSpPr>
            <a:grpSpLocks noChangeAspect="1"/>
          </p:cNvGrpSpPr>
          <p:nvPr/>
        </p:nvGrpSpPr>
        <p:grpSpPr>
          <a:xfrm>
            <a:off x="1620262" y="3688402"/>
            <a:ext cx="684000" cy="684000"/>
            <a:chOff x="5631619" y="4771693"/>
            <a:chExt cx="1548000" cy="1548000"/>
          </a:xfrm>
          <a:solidFill>
            <a:srgbClr val="1F4E79"/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Nyíl: felfelé mutató 64">
              <a:extLst>
                <a:ext uri="{FF2B5EF4-FFF2-40B4-BE49-F238E27FC236}">
                  <a16:creationId xmlns:a16="http://schemas.microsoft.com/office/drawing/2014/main" id="{A1464C89-6FC3-4FD7-9CDB-76079E76FD52}"/>
                </a:ext>
              </a:extLst>
            </p:cNvPr>
            <p:cNvSpPr/>
            <p:nvPr/>
          </p:nvSpPr>
          <p:spPr>
            <a:xfrm>
              <a:off x="5631619" y="4771693"/>
              <a:ext cx="1548000" cy="1548000"/>
            </a:xfrm>
            <a:prstGeom prst="upArrow">
              <a:avLst>
                <a:gd name="adj1" fmla="val 71471"/>
                <a:gd name="adj2" fmla="val 45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0337EB67-2DDA-415D-A917-F0ABD8F87213}"/>
                </a:ext>
              </a:extLst>
            </p:cNvPr>
            <p:cNvSpPr/>
            <p:nvPr/>
          </p:nvSpPr>
          <p:spPr>
            <a:xfrm>
              <a:off x="6082300" y="5485228"/>
              <a:ext cx="252000" cy="251656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3283A02-08DB-456B-A37B-07F33B927073}"/>
                </a:ext>
              </a:extLst>
            </p:cNvPr>
            <p:cNvSpPr/>
            <p:nvPr/>
          </p:nvSpPr>
          <p:spPr>
            <a:xfrm>
              <a:off x="6488222" y="5654099"/>
              <a:ext cx="296760" cy="6164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Csoportba foglalás 67">
            <a:extLst>
              <a:ext uri="{FF2B5EF4-FFF2-40B4-BE49-F238E27FC236}">
                <a16:creationId xmlns:a16="http://schemas.microsoft.com/office/drawing/2014/main" id="{65031D08-DD66-4578-8AC2-0FD06A4BC54B}"/>
              </a:ext>
            </a:extLst>
          </p:cNvPr>
          <p:cNvGrpSpPr>
            <a:grpSpLocks noChangeAspect="1"/>
          </p:cNvGrpSpPr>
          <p:nvPr/>
        </p:nvGrpSpPr>
        <p:grpSpPr>
          <a:xfrm>
            <a:off x="2372677" y="4648271"/>
            <a:ext cx="504000" cy="504000"/>
            <a:chOff x="5631619" y="4771693"/>
            <a:chExt cx="1548000" cy="1548000"/>
          </a:xfrm>
          <a:solidFill>
            <a:srgbClr val="C00000"/>
          </a:solidFill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Nyíl: felfelé mutató 69">
              <a:extLst>
                <a:ext uri="{FF2B5EF4-FFF2-40B4-BE49-F238E27FC236}">
                  <a16:creationId xmlns:a16="http://schemas.microsoft.com/office/drawing/2014/main" id="{1029D921-993E-45BD-B099-2D905DAD10A6}"/>
                </a:ext>
              </a:extLst>
            </p:cNvPr>
            <p:cNvSpPr/>
            <p:nvPr/>
          </p:nvSpPr>
          <p:spPr>
            <a:xfrm>
              <a:off x="5631619" y="4771693"/>
              <a:ext cx="1548000" cy="1548000"/>
            </a:xfrm>
            <a:prstGeom prst="upArrow">
              <a:avLst>
                <a:gd name="adj1" fmla="val 71471"/>
                <a:gd name="adj2" fmla="val 45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15DC27E8-8733-4B98-B7DB-7A99D9F43C56}"/>
                </a:ext>
              </a:extLst>
            </p:cNvPr>
            <p:cNvSpPr/>
            <p:nvPr/>
          </p:nvSpPr>
          <p:spPr>
            <a:xfrm>
              <a:off x="6082300" y="5485228"/>
              <a:ext cx="252000" cy="251656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124D0F6E-CE37-4159-96E4-489ADF45095B}"/>
                </a:ext>
              </a:extLst>
            </p:cNvPr>
            <p:cNvSpPr/>
            <p:nvPr/>
          </p:nvSpPr>
          <p:spPr>
            <a:xfrm>
              <a:off x="6488222" y="5644998"/>
              <a:ext cx="296761" cy="616487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0219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Szélesvásznú</PresentationFormat>
  <Paragraphs>19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A háztartások egy főre jutó havi fogyasztási kiadásai</vt:lpstr>
      <vt:lpstr>A háztartások egy főre jutó havi fogyasztási kiadásai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2018-02-20T22:17:59Z</dcterms:created>
  <dcterms:modified xsi:type="dcterms:W3CDTF">2018-03-07T09:40:25Z</dcterms:modified>
</cp:coreProperties>
</file>