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C14"/>
    <a:srgbClr val="C8C8C8"/>
    <a:srgbClr val="D2E6BE"/>
    <a:srgbClr val="B4D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smtClean="0"/>
              <a:t>Kattintson ide az alcím mintájának szerkesztéséhez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054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270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0340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418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14347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553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7215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04248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209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659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67066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6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0B41-A087-41DB-939A-FBC506BDF347}" type="datetimeFigureOut">
              <a:rPr lang="hu-HU" smtClean="0"/>
              <a:t>2019. 03. 06.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04CA-F33B-45FA-B662-C30CCD01D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1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83C1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rgbClr val="283C1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283C1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83C1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3C1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3C1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96000" y="2235200"/>
            <a:ext cx="10800000" cy="2387600"/>
          </a:xfrm>
        </p:spPr>
        <p:txBody>
          <a:bodyPr anchor="ctr" anchorCtr="0"/>
          <a:lstStyle/>
          <a:p>
            <a:r>
              <a:rPr lang="hu-HU" dirty="0" smtClean="0"/>
              <a:t>Balaton-felvidéki </a:t>
            </a:r>
            <a:br>
              <a:rPr lang="hu-HU" dirty="0" smtClean="0"/>
            </a:br>
            <a:r>
              <a:rPr lang="hu-HU" dirty="0" smtClean="0"/>
              <a:t>Nemzeti Park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870036"/>
            <a:ext cx="9144000" cy="1655762"/>
          </a:xfrm>
        </p:spPr>
        <p:txBody>
          <a:bodyPr/>
          <a:lstStyle/>
          <a:p>
            <a:r>
              <a:rPr lang="hu-HU" dirty="0" smtClean="0">
                <a:solidFill>
                  <a:srgbClr val="283C14"/>
                </a:solidFill>
              </a:rPr>
              <a:t>Osztálykirándulás</a:t>
            </a:r>
          </a:p>
          <a:p>
            <a:r>
              <a:rPr lang="hu-HU" dirty="0" smtClean="0">
                <a:solidFill>
                  <a:srgbClr val="283C14"/>
                </a:solidFill>
              </a:rPr>
              <a:t>Július?</a:t>
            </a:r>
          </a:p>
          <a:p>
            <a:r>
              <a:rPr lang="hu-HU" dirty="0" smtClean="0">
                <a:solidFill>
                  <a:srgbClr val="283C14"/>
                </a:solidFill>
              </a:rPr>
              <a:t>Szeptember?</a:t>
            </a:r>
            <a:endParaRPr lang="hu-HU" dirty="0">
              <a:solidFill>
                <a:srgbClr val="283C14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000" y="4806000"/>
            <a:ext cx="2052000" cy="2052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2000" cy="26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89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pPr algn="ctr"/>
            <a:r>
              <a:rPr lang="hu-HU" dirty="0" smtClean="0"/>
              <a:t>Szállásunk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283C14"/>
                </a:solidFill>
              </a:rPr>
              <a:t>Felsőfalva - Erdei Iskola</a:t>
            </a:r>
          </a:p>
          <a:p>
            <a:r>
              <a:rPr lang="hu-HU" dirty="0" smtClean="0">
                <a:solidFill>
                  <a:srgbClr val="283C14"/>
                </a:solidFill>
              </a:rPr>
              <a:t>Csak osztályunk lesz ott</a:t>
            </a:r>
          </a:p>
          <a:p>
            <a:r>
              <a:rPr lang="hu-HU" dirty="0" smtClean="0">
                <a:solidFill>
                  <a:srgbClr val="283C14"/>
                </a:solidFill>
              </a:rPr>
              <a:t>Szállásdíj</a:t>
            </a:r>
          </a:p>
          <a:p>
            <a:pPr lvl="1"/>
            <a:r>
              <a:rPr lang="hu-HU" dirty="0" smtClean="0">
                <a:solidFill>
                  <a:srgbClr val="283C14"/>
                </a:solidFill>
              </a:rPr>
              <a:t>diák részére (3-18 év): 2 600 Ft/fő/éj</a:t>
            </a:r>
            <a:endParaRPr lang="hu-HU" dirty="0">
              <a:solidFill>
                <a:srgbClr val="283C14"/>
              </a:solidFill>
            </a:endParaRPr>
          </a:p>
          <a:p>
            <a:pPr lvl="1"/>
            <a:r>
              <a:rPr lang="hu-HU" dirty="0" smtClean="0">
                <a:solidFill>
                  <a:srgbClr val="283C14"/>
                </a:solidFill>
              </a:rPr>
              <a:t>felnőtt részére: 3 200  Ft/fő/éj + IFA</a:t>
            </a:r>
          </a:p>
          <a:p>
            <a:pPr lvl="1"/>
            <a:r>
              <a:rPr lang="hu-HU" dirty="0" smtClean="0">
                <a:solidFill>
                  <a:srgbClr val="283C14"/>
                </a:solidFill>
              </a:rPr>
              <a:t>IFA: </a:t>
            </a:r>
            <a:r>
              <a:rPr lang="hu-HU" dirty="0">
                <a:solidFill>
                  <a:srgbClr val="283C14"/>
                </a:solidFill>
              </a:rPr>
              <a:t>500 </a:t>
            </a:r>
            <a:r>
              <a:rPr lang="hu-HU" dirty="0" smtClean="0">
                <a:solidFill>
                  <a:srgbClr val="283C14"/>
                </a:solidFill>
              </a:rPr>
              <a:t>Ft/fő/éjszaka felnőtteknek</a:t>
            </a:r>
            <a:endParaRPr lang="hu-HU" dirty="0">
              <a:solidFill>
                <a:srgbClr val="283C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10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6000" y="211032"/>
            <a:ext cx="10800000" cy="1325563"/>
          </a:xfrm>
        </p:spPr>
        <p:txBody>
          <a:bodyPr/>
          <a:lstStyle/>
          <a:p>
            <a:pPr algn="ctr"/>
            <a:r>
              <a:rPr lang="hu-HU" dirty="0" smtClean="0"/>
              <a:t>Néhány tervezett program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294963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hu-HU" dirty="0" err="1" smtClean="0">
                <a:solidFill>
                  <a:srgbClr val="283C14"/>
                </a:solidFill>
              </a:rPr>
              <a:t>Felsőfalvi</a:t>
            </a:r>
            <a:r>
              <a:rPr lang="hu-HU" dirty="0" smtClean="0">
                <a:solidFill>
                  <a:srgbClr val="283C14"/>
                </a:solidFill>
              </a:rPr>
              <a:t> Major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hu-HU" dirty="0" smtClean="0">
                <a:solidFill>
                  <a:srgbClr val="283C14"/>
                </a:solidFill>
              </a:rPr>
              <a:t>Bazalthegy Geológiai Bemutatóhely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hu-HU" dirty="0" err="1" smtClean="0">
                <a:solidFill>
                  <a:srgbClr val="283C14"/>
                </a:solidFill>
              </a:rPr>
              <a:t>Pusztafalvi</a:t>
            </a:r>
            <a:r>
              <a:rPr lang="hu-HU" dirty="0" smtClean="0">
                <a:solidFill>
                  <a:srgbClr val="283C14"/>
                </a:solidFill>
              </a:rPr>
              <a:t> Bivalyrezervátum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endParaRPr lang="hu-HU" dirty="0">
              <a:solidFill>
                <a:srgbClr val="283C14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12" y="1536595"/>
            <a:ext cx="2880000" cy="1800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40" y="2619679"/>
            <a:ext cx="2880000" cy="1800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67" y="3702764"/>
            <a:ext cx="28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4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pPr algn="ctr"/>
            <a:r>
              <a:rPr lang="hu-HU" dirty="0" smtClean="0"/>
              <a:t>Bazalthegy Geológiai Bemutatóhely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167630"/>
              </p:ext>
            </p:extLst>
          </p:nvPr>
        </p:nvGraphicFramePr>
        <p:xfrm>
          <a:off x="1236000" y="2349000"/>
          <a:ext cx="97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404138649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2114486715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r>
                        <a:rPr lang="hu-HU" sz="2600" b="1" kern="1200" dirty="0" err="1" smtClean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Nyitvatartás</a:t>
                      </a:r>
                      <a:r>
                        <a:rPr lang="hu-HU" sz="2600" b="1" kern="1200" dirty="0" smtClean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(minden nap)</a:t>
                      </a:r>
                      <a:endParaRPr lang="hu-HU" sz="2600" b="1" kern="1200" dirty="0">
                        <a:solidFill>
                          <a:srgbClr val="283C1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935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hu-HU" sz="2600" dirty="0" smtClean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Május 1. - augusztus 31.</a:t>
                      </a:r>
                      <a:endParaRPr lang="hu-HU" sz="2600" dirty="0">
                        <a:solidFill>
                          <a:srgbClr val="283C1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2600" dirty="0" smtClean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9:00 - 21:00</a:t>
                      </a:r>
                      <a:endParaRPr lang="hu-HU" sz="2600" dirty="0">
                        <a:solidFill>
                          <a:srgbClr val="283C1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1362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2600" kern="1200" dirty="0" smtClean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Szeptember 1. - november 11.</a:t>
                      </a:r>
                      <a:endParaRPr lang="hu-HU" sz="2600" kern="1200" dirty="0">
                        <a:solidFill>
                          <a:srgbClr val="283C1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2600" kern="1200" dirty="0" smtClean="0">
                          <a:solidFill>
                            <a:srgbClr val="283C14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9:00 - 17:00</a:t>
                      </a:r>
                      <a:endParaRPr lang="hu-HU" sz="2600" kern="1200" dirty="0">
                        <a:solidFill>
                          <a:srgbClr val="283C1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2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291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Szélesvásznú</PresentationFormat>
  <Paragraphs>21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Office-téma</vt:lpstr>
      <vt:lpstr>Balaton-felvidéki  Nemzeti Park</vt:lpstr>
      <vt:lpstr>Szállásunk</vt:lpstr>
      <vt:lpstr>Néhány tervezett program</vt:lpstr>
      <vt:lpstr>Bazalthegy Geológiai Bemutatóhely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2018-11-28T08:29:02Z</dcterms:created>
  <dcterms:modified xsi:type="dcterms:W3CDTF">2019-03-06T10:09:02Z</dcterms:modified>
</cp:coreProperties>
</file>