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A8C"/>
    <a:srgbClr val="CDCDCD"/>
    <a:srgbClr val="003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325A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325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345987"/>
      </p:ext>
    </p:extLst>
  </p:cSld>
  <p:clrMapOvr>
    <a:masterClrMapping/>
  </p:clrMapOvr>
  <p:transition spd="slow" advClick="0" advTm="1500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627681"/>
      </p:ext>
    </p:extLst>
  </p:cSld>
  <p:clrMapOvr>
    <a:masterClrMapping/>
  </p:clrMapOvr>
  <p:transition spd="slow" advClick="0" advTm="1500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491941"/>
      </p:ext>
    </p:extLst>
  </p:cSld>
  <p:clrMapOvr>
    <a:masterClrMapping/>
  </p:clrMapOvr>
  <p:transition spd="slow" advClick="0" advTm="1500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25A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25A"/>
                </a:solidFill>
              </a:defRPr>
            </a:lvl1pPr>
            <a:lvl2pPr>
              <a:defRPr>
                <a:solidFill>
                  <a:srgbClr val="00325A"/>
                </a:solidFill>
              </a:defRPr>
            </a:lvl2pPr>
            <a:lvl3pPr>
              <a:defRPr>
                <a:solidFill>
                  <a:srgbClr val="00325A"/>
                </a:solidFill>
              </a:defRPr>
            </a:lvl3pPr>
            <a:lvl4pPr>
              <a:defRPr>
                <a:solidFill>
                  <a:srgbClr val="00325A"/>
                </a:solidFill>
              </a:defRPr>
            </a:lvl4pPr>
            <a:lvl5pPr>
              <a:defRPr>
                <a:solidFill>
                  <a:srgbClr val="00325A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128629"/>
      </p:ext>
    </p:extLst>
  </p:cSld>
  <p:clrMapOvr>
    <a:masterClrMapping/>
  </p:clrMapOvr>
  <p:transition spd="slow" advClick="0" advTm="1500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629170"/>
      </p:ext>
    </p:extLst>
  </p:cSld>
  <p:clrMapOvr>
    <a:masterClrMapping/>
  </p:clrMapOvr>
  <p:transition spd="slow" advClick="0" advTm="1500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25A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895111"/>
      </p:ext>
    </p:extLst>
  </p:cSld>
  <p:clrMapOvr>
    <a:masterClrMapping/>
  </p:clrMapOvr>
  <p:transition spd="slow" advClick="0" advTm="1500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681493"/>
      </p:ext>
    </p:extLst>
  </p:cSld>
  <p:clrMapOvr>
    <a:masterClrMapping/>
  </p:clrMapOvr>
  <p:transition spd="slow" advClick="0" advTm="1500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254485"/>
      </p:ext>
    </p:extLst>
  </p:cSld>
  <p:clrMapOvr>
    <a:masterClrMapping/>
  </p:clrMapOvr>
  <p:transition spd="slow" advClick="0" advTm="1500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976278"/>
      </p:ext>
    </p:extLst>
  </p:cSld>
  <p:clrMapOvr>
    <a:masterClrMapping/>
  </p:clrMapOvr>
  <p:transition spd="slow" advClick="0" advTm="1500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939915"/>
      </p:ext>
    </p:extLst>
  </p:cSld>
  <p:clrMapOvr>
    <a:masterClrMapping/>
  </p:clrMapOvr>
  <p:transition spd="slow" advClick="0" advTm="1500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265233"/>
      </p:ext>
    </p:extLst>
  </p:cSld>
  <p:clrMapOvr>
    <a:masterClrMapping/>
  </p:clrMapOvr>
  <p:transition spd="slow" advClick="0" advTm="1500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D099-E902-4EBD-A8EB-5E570AEF660D}" type="datetimeFigureOut">
              <a:rPr lang="hu-HU" smtClean="0"/>
              <a:t>2019. 02. 17.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0529-65FE-4C1F-BF6E-BEBE933C7F40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églalap 6"/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7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500">
    <p:cover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25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rgbClr val="0032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b="1" kern="1200">
          <a:solidFill>
            <a:srgbClr val="0032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b="1" kern="1200">
          <a:solidFill>
            <a:srgbClr val="0032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b="1" kern="1200">
          <a:solidFill>
            <a:srgbClr val="0032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b="1" kern="1200">
          <a:solidFill>
            <a:srgbClr val="0032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Csomagátvétel automatából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36" y="4338000"/>
            <a:ext cx="850632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25089"/>
      </p:ext>
    </p:extLst>
  </p:cSld>
  <p:clrMapOvr>
    <a:masterClrMapping/>
  </p:clrMapOvr>
  <p:transition spd="slow" advClick="0" advTm="1500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2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pPr marL="0" indent="0">
              <a:buNone/>
            </a:pPr>
            <a:endParaRPr lang="hu-HU" sz="8000" b="1" dirty="0">
              <a:solidFill>
                <a:srgbClr val="5AA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rtalom helye 9"/>
          <p:cNvSpPr>
            <a:spLocks noGrp="1"/>
          </p:cNvSpPr>
          <p:nvPr>
            <p:ph sz="half" idx="2"/>
          </p:nvPr>
        </p:nvSpPr>
        <p:spPr>
          <a:xfrm>
            <a:off x="3868615" y="1825625"/>
            <a:ext cx="8141677" cy="435133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Vásárolj partnereink webáruházaiban, a kiszállításnál pedig </a:t>
            </a:r>
            <a:r>
              <a:rPr lang="hu-HU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válaszd</a:t>
            </a: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Csomagautomata</a:t>
            </a: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 lehetőséget!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07" y="3139652"/>
            <a:ext cx="2520000" cy="17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40832"/>
      </p:ext>
    </p:extLst>
  </p:cSld>
  <p:clrMapOvr>
    <a:masterClrMapping/>
  </p:clrMapOvr>
  <p:transition spd="slow" advClick="0" advTm="1500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2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  <a:p>
            <a:pPr marL="0" indent="0">
              <a:buNone/>
            </a:pPr>
            <a:endParaRPr lang="hu-HU" sz="8000" b="1" dirty="0">
              <a:solidFill>
                <a:srgbClr val="5AA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rtalom helye 9"/>
          <p:cNvSpPr>
            <a:spLocks noGrp="1"/>
          </p:cNvSpPr>
          <p:nvPr>
            <p:ph sz="half" idx="2"/>
          </p:nvPr>
        </p:nvSpPr>
        <p:spPr>
          <a:xfrm>
            <a:off x="3868616" y="1825625"/>
            <a:ext cx="7593582" cy="435133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Válaszd ki a lakhelyedhez legközelebb eső </a:t>
            </a:r>
            <a:r>
              <a:rPr lang="hu-H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Csomagautomatát</a:t>
            </a: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 és add meg mobiltelefonszámodat!</a:t>
            </a:r>
          </a:p>
        </p:txBody>
      </p:sp>
      <p:sp>
        <p:nvSpPr>
          <p:cNvPr id="2" name="Ellipszis buborék 1"/>
          <p:cNvSpPr/>
          <p:nvPr/>
        </p:nvSpPr>
        <p:spPr>
          <a:xfrm>
            <a:off x="1453407" y="3024547"/>
            <a:ext cx="1800000" cy="1800000"/>
          </a:xfrm>
          <a:prstGeom prst="wedgeEllipseCallout">
            <a:avLst>
              <a:gd name="adj1" fmla="val -318"/>
              <a:gd name="adj2" fmla="val 93762"/>
            </a:avLst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4245533"/>
      </p:ext>
    </p:extLst>
  </p:cSld>
  <p:clrMapOvr>
    <a:masterClrMapping/>
  </p:clrMapOvr>
  <p:transition spd="slow" advClick="0" advTm="1500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2546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  <a:p>
            <a:pPr marL="0" indent="0">
              <a:buNone/>
            </a:pPr>
            <a:endParaRPr lang="hu-HU" sz="8000" b="1" dirty="0">
              <a:solidFill>
                <a:srgbClr val="5AA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rtalom helye 9"/>
          <p:cNvSpPr>
            <a:spLocks noGrp="1"/>
          </p:cNvSpPr>
          <p:nvPr>
            <p:ph sz="half" idx="2"/>
          </p:nvPr>
        </p:nvSpPr>
        <p:spPr>
          <a:xfrm>
            <a:off x="3868616" y="1825625"/>
            <a:ext cx="7593582" cy="435133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Ha a csomagod megérkezett, SMS-ben értesítünk. Az üzenetben elküldött egyedi, csak általad ismert kóddal nyithatod ki a </a:t>
            </a:r>
            <a:r>
              <a:rPr lang="hu-H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Csomagautomata</a:t>
            </a: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 ajtaját.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07" y="3108011"/>
            <a:ext cx="1386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04354"/>
      </p:ext>
    </p:extLst>
  </p:cSld>
  <p:clrMapOvr>
    <a:masterClrMapping/>
  </p:clrMapOvr>
  <p:transition spd="slow" advClick="0" advTm="1500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2546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  <a:p>
            <a:pPr marL="0" indent="0">
              <a:buNone/>
            </a:pPr>
            <a:endParaRPr lang="hu-HU" sz="8000" b="1" dirty="0">
              <a:solidFill>
                <a:srgbClr val="5AA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rtalom helye 9"/>
          <p:cNvSpPr>
            <a:spLocks noGrp="1"/>
          </p:cNvSpPr>
          <p:nvPr>
            <p:ph sz="half" idx="2"/>
          </p:nvPr>
        </p:nvSpPr>
        <p:spPr>
          <a:xfrm>
            <a:off x="3868616" y="1825625"/>
            <a:ext cx="7593582" cy="435133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Látogass el a </a:t>
            </a:r>
            <a:r>
              <a:rPr lang="hu-H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Csomagautomatához</a:t>
            </a: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, add meg a kódodat és nyisd ki a rekeszedet! A csomag tartalmáról csak neked van tudomásod.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33" y="3043617"/>
            <a:ext cx="14363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28871"/>
      </p:ext>
    </p:extLst>
  </p:cSld>
  <p:clrMapOvr>
    <a:masterClrMapping/>
  </p:clrMapOvr>
  <p:transition spd="slow" advClick="0" advTm="1500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2546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8000" b="1" dirty="0">
                <a:solidFill>
                  <a:srgbClr val="5AAA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  <a:p>
            <a:pPr marL="0" indent="0">
              <a:buNone/>
            </a:pPr>
            <a:endParaRPr lang="hu-HU" sz="8000" b="1" dirty="0">
              <a:solidFill>
                <a:srgbClr val="5AAA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rtalom helye 9"/>
          <p:cNvSpPr>
            <a:spLocks noGrp="1"/>
          </p:cNvSpPr>
          <p:nvPr>
            <p:ph sz="half" idx="2"/>
          </p:nvPr>
        </p:nvSpPr>
        <p:spPr>
          <a:xfrm>
            <a:off x="3868616" y="1825625"/>
            <a:ext cx="7593582" cy="435133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Ha még nem fizettél, nincs ok az aggodalomra, a </a:t>
            </a:r>
            <a:r>
              <a:rPr lang="hu-H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Csomagautomatánál</a:t>
            </a:r>
            <a:r>
              <a:rPr lang="hu-HU" sz="3600" b="1" dirty="0">
                <a:latin typeface="Arial" panose="020B0604020202020204" pitchFamily="34" charset="0"/>
                <a:cs typeface="Arial" panose="020B0604020202020204" pitchFamily="34" charset="0"/>
              </a:rPr>
              <a:t> lehetőséged van használni a bankkártyádat.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135A36C1-F9F1-4155-BAC7-7C1390F3F6B9}"/>
              </a:ext>
            </a:extLst>
          </p:cNvPr>
          <p:cNvGrpSpPr/>
          <p:nvPr/>
        </p:nvGrpSpPr>
        <p:grpSpPr>
          <a:xfrm>
            <a:off x="1090931" y="3284113"/>
            <a:ext cx="2520000" cy="1800000"/>
            <a:chOff x="1081908" y="3284113"/>
            <a:chExt cx="2520000" cy="1800000"/>
          </a:xfrm>
        </p:grpSpPr>
        <p:sp>
          <p:nvSpPr>
            <p:cNvPr id="3" name="Lekerekített téglalap 2"/>
            <p:cNvSpPr/>
            <p:nvPr/>
          </p:nvSpPr>
          <p:spPr>
            <a:xfrm>
              <a:off x="1081908" y="3284113"/>
              <a:ext cx="2502081" cy="1800000"/>
            </a:xfrm>
            <a:prstGeom prst="roundRect">
              <a:avLst/>
            </a:prstGeom>
            <a:noFill/>
            <a:ln w="114300">
              <a:solidFill>
                <a:srgbClr val="5AA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" name="Egyenes összekötő 6"/>
            <p:cNvCxnSpPr/>
            <p:nvPr/>
          </p:nvCxnSpPr>
          <p:spPr>
            <a:xfrm>
              <a:off x="1081909" y="3745523"/>
              <a:ext cx="2519999" cy="0"/>
            </a:xfrm>
            <a:prstGeom prst="line">
              <a:avLst/>
            </a:prstGeom>
            <a:ln w="228600">
              <a:solidFill>
                <a:srgbClr val="5AA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43465"/>
      </p:ext>
    </p:extLst>
  </p:cSld>
  <p:clrMapOvr>
    <a:masterClrMapping/>
  </p:clrMapOvr>
  <p:transition spd="slow" advClick="0" advTm="1500">
    <p:cover dir="r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Szélesvásznú</PresentationFormat>
  <Paragraphs>12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Office-téma</vt:lpstr>
      <vt:lpstr>Csomagátvétel automatából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2019-02-17T11:59:52Z</dcterms:created>
  <dcterms:modified xsi:type="dcterms:W3CDTF">2019-02-17T12:00:02Z</dcterms:modified>
</cp:coreProperties>
</file>