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7099300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3242-89B7-4D7B-9429-1A30CF173DE0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EFF-208D-4B8E-BCBD-31E1128827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094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3242-89B7-4D7B-9429-1A30CF173DE0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EFF-208D-4B8E-BCBD-31E1128827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5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3242-89B7-4D7B-9429-1A30CF173DE0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EFF-208D-4B8E-BCBD-31E1128827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70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6000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7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defRPr>
            </a:lvl1pPr>
            <a:lvl2pPr>
              <a:defRPr sz="27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defRPr>
            </a:lvl2pPr>
            <a:lvl3pPr>
              <a:defRPr sz="27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defRPr>
            </a:lvl3pPr>
            <a:lvl4pPr>
              <a:defRPr sz="27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defRPr>
            </a:lvl4pPr>
            <a:lvl5pPr>
              <a:defRPr sz="270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3242-89B7-4D7B-9429-1A30CF173DE0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EFF-208D-4B8E-BCBD-31E112882785}" type="slidenum">
              <a:rPr lang="hu-HU" smtClean="0"/>
              <a:t>‹#›</a:t>
            </a:fld>
            <a:endParaRPr lang="hu-HU"/>
          </a:p>
        </p:txBody>
      </p:sp>
      <p:grpSp>
        <p:nvGrpSpPr>
          <p:cNvPr id="23" name="Csoportba foglalás 22"/>
          <p:cNvGrpSpPr>
            <a:grpSpLocks noChangeAspect="1"/>
          </p:cNvGrpSpPr>
          <p:nvPr userDrawn="1"/>
        </p:nvGrpSpPr>
        <p:grpSpPr>
          <a:xfrm>
            <a:off x="10752000" y="0"/>
            <a:ext cx="1440000" cy="1440000"/>
            <a:chOff x="4900647" y="463423"/>
            <a:chExt cx="2160000" cy="2160000"/>
          </a:xfrm>
        </p:grpSpPr>
        <p:pic>
          <p:nvPicPr>
            <p:cNvPr id="21" name="Kép 20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5973412" y="463423"/>
              <a:ext cx="467027" cy="21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Kép 21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 flipH="1">
              <a:off x="5747133" y="458995"/>
              <a:ext cx="467027" cy="2160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1685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3242-89B7-4D7B-9429-1A30CF173DE0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EFF-208D-4B8E-BCBD-31E1128827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30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3242-89B7-4D7B-9429-1A30CF173DE0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EFF-208D-4B8E-BCBD-31E1128827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475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3242-89B7-4D7B-9429-1A30CF173DE0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EFF-208D-4B8E-BCBD-31E1128827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3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3242-89B7-4D7B-9429-1A30CF173DE0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EFF-208D-4B8E-BCBD-31E1128827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23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3242-89B7-4D7B-9429-1A30CF173DE0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EFF-208D-4B8E-BCBD-31E1128827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00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3242-89B7-4D7B-9429-1A30CF173DE0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EFF-208D-4B8E-BCBD-31E1128827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868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3242-89B7-4D7B-9429-1A30CF173DE0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2EFF-208D-4B8E-BCBD-31E1128827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361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3242-89B7-4D7B-9429-1A30CF173DE0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2EFF-208D-4B8E-BCBD-31E1128827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867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Csoportba foglalás 17"/>
          <p:cNvGrpSpPr/>
          <p:nvPr/>
        </p:nvGrpSpPr>
        <p:grpSpPr>
          <a:xfrm>
            <a:off x="2807677" y="574348"/>
            <a:ext cx="6576646" cy="5709304"/>
            <a:chOff x="2807677" y="574348"/>
            <a:chExt cx="6576646" cy="5709304"/>
          </a:xfrm>
        </p:grpSpPr>
        <p:grpSp>
          <p:nvGrpSpPr>
            <p:cNvPr id="15" name="Csoportba foglalás 14"/>
            <p:cNvGrpSpPr/>
            <p:nvPr/>
          </p:nvGrpSpPr>
          <p:grpSpPr>
            <a:xfrm>
              <a:off x="2948354" y="574348"/>
              <a:ext cx="6295292" cy="4639259"/>
              <a:chOff x="3042139" y="106960"/>
              <a:chExt cx="6295292" cy="4639259"/>
            </a:xfrm>
          </p:grpSpPr>
          <p:grpSp>
            <p:nvGrpSpPr>
              <p:cNvPr id="6" name="Csoportba foglalás 5"/>
              <p:cNvGrpSpPr/>
              <p:nvPr/>
            </p:nvGrpSpPr>
            <p:grpSpPr>
              <a:xfrm>
                <a:off x="3042139" y="1146219"/>
                <a:ext cx="6295292" cy="3600000"/>
                <a:chOff x="3586766" y="1146219"/>
                <a:chExt cx="6295292" cy="3600000"/>
              </a:xfrm>
            </p:grpSpPr>
            <p:sp>
              <p:nvSpPr>
                <p:cNvPr id="4" name="Háromszög 3"/>
                <p:cNvSpPr/>
                <p:nvPr/>
              </p:nvSpPr>
              <p:spPr>
                <a:xfrm flipV="1">
                  <a:off x="4574412" y="1146219"/>
                  <a:ext cx="4320000" cy="3600000"/>
                </a:xfrm>
                <a:prstGeom prst="triangle">
                  <a:avLst/>
                </a:pr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5" name="Szövegdoboz 4"/>
                <p:cNvSpPr txBox="1"/>
                <p:nvPr/>
              </p:nvSpPr>
              <p:spPr>
                <a:xfrm>
                  <a:off x="3586766" y="2215662"/>
                  <a:ext cx="6295292" cy="1015663"/>
                </a:xfrm>
                <a:prstGeom prst="rect">
                  <a:avLst/>
                </a:prstGeom>
                <a:solidFill>
                  <a:srgbClr val="FFEAA4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6000" b="1" dirty="0">
                      <a:solidFill>
                        <a:schemeClr val="accent6">
                          <a:lumMod val="75000"/>
                        </a:schemeClr>
                      </a:solidFill>
                      <a:latin typeface="Candara" panose="020E050203030302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Gubanc Szalon</a:t>
                  </a:r>
                </a:p>
              </p:txBody>
            </p:sp>
          </p:grpSp>
          <p:sp>
            <p:nvSpPr>
              <p:cNvPr id="12" name="Szövegdoboz 11"/>
              <p:cNvSpPr txBox="1"/>
              <p:nvPr/>
            </p:nvSpPr>
            <p:spPr>
              <a:xfrm>
                <a:off x="4929785" y="791308"/>
                <a:ext cx="2520000" cy="791307"/>
              </a:xfrm>
              <a:prstGeom prst="rect">
                <a:avLst/>
              </a:prstGeom>
              <a:solidFill>
                <a:srgbClr val="FFEAA4"/>
              </a:solidFill>
            </p:spPr>
            <p:txBody>
              <a:bodyPr wrap="square" rtlCol="0">
                <a:spAutoFit/>
              </a:bodyPr>
              <a:lstStyle/>
              <a:p>
                <a:endParaRPr lang="hu-HU" dirty="0"/>
              </a:p>
            </p:txBody>
          </p:sp>
          <p:grpSp>
            <p:nvGrpSpPr>
              <p:cNvPr id="11" name="Csoportba foglalás 10"/>
              <p:cNvGrpSpPr>
                <a:grpSpLocks noChangeAspect="1"/>
              </p:cNvGrpSpPr>
              <p:nvPr/>
            </p:nvGrpSpPr>
            <p:grpSpPr>
              <a:xfrm rot="18900000">
                <a:off x="5109785" y="106960"/>
                <a:ext cx="2160000" cy="2160000"/>
                <a:chOff x="2168930" y="0"/>
                <a:chExt cx="6858000" cy="6858000"/>
              </a:xfrm>
              <a:noFill/>
            </p:grpSpPr>
            <p:pic>
              <p:nvPicPr>
                <p:cNvPr id="7" name="Kép 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4594" y="0"/>
                  <a:ext cx="1482811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9" name="Kép 8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 flipH="1">
                  <a:off x="4856524" y="-517952"/>
                  <a:ext cx="1482811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</p:grpSp>
        <p:sp>
          <p:nvSpPr>
            <p:cNvPr id="14" name="Szövegdoboz 13"/>
            <p:cNvSpPr txBox="1"/>
            <p:nvPr/>
          </p:nvSpPr>
          <p:spPr>
            <a:xfrm>
              <a:off x="2807677" y="5267989"/>
              <a:ext cx="65766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6000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Férfi fodrászat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2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/>
              <a:t>Hirdetés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hu-HU" i="1" dirty="0"/>
              <a:t>Fontosnak tartod, hogy tökéletes legyen a frizurád?</a:t>
            </a:r>
          </a:p>
          <a:p>
            <a:pPr>
              <a:spcBef>
                <a:spcPts val="2400"/>
              </a:spcBef>
            </a:pPr>
            <a:r>
              <a:rPr lang="hu-HU" i="1" dirty="0"/>
              <a:t>Bármilyen hosszú hajat formára vágnak Neked hajmosást követően, majd szárítják, igényeid alapján.</a:t>
            </a:r>
          </a:p>
          <a:p>
            <a:pPr>
              <a:spcBef>
                <a:spcPts val="2400"/>
              </a:spcBef>
            </a:pPr>
            <a:r>
              <a:rPr lang="hu-HU" i="1" dirty="0"/>
              <a:t>A Szalonunkban fodrászainknál biztos kezekben lehetsz, ehhez csak gyere el hozzánk.</a:t>
            </a:r>
          </a:p>
          <a:p>
            <a:pPr>
              <a:spcBef>
                <a:spcPts val="2400"/>
              </a:spcBef>
            </a:pPr>
            <a:r>
              <a:rPr lang="hu-HU" i="1" dirty="0"/>
              <a:t>Ha nem </a:t>
            </a:r>
            <a:r>
              <a:rPr lang="hu-HU" i="1"/>
              <a:t>foglaltál időpontot, </a:t>
            </a:r>
            <a:r>
              <a:rPr lang="hu-HU" i="1" dirty="0"/>
              <a:t>kapj el egy hideg üdítőt, amíg várnod kell pár percet. Itt minden rólad, neked szól.</a:t>
            </a:r>
          </a:p>
          <a:p>
            <a:endParaRPr lang="hu-HU" dirty="0"/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1285947" y="5476132"/>
            <a:ext cx="9620107" cy="1080000"/>
            <a:chOff x="929026" y="5463253"/>
            <a:chExt cx="9620107" cy="1080000"/>
          </a:xfrm>
        </p:grpSpPr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1174" y="5463253"/>
              <a:ext cx="1187998" cy="1080000"/>
            </a:xfrm>
            <a:prstGeom prst="rect">
              <a:avLst/>
            </a:prstGeom>
          </p:spPr>
        </p:pic>
        <p:pic>
          <p:nvPicPr>
            <p:cNvPr id="5" name="Kép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255" y="5463253"/>
              <a:ext cx="1147500" cy="1080000"/>
            </a:xfrm>
            <a:prstGeom prst="rect">
              <a:avLst/>
            </a:prstGeom>
          </p:spPr>
        </p:pic>
        <p:pic>
          <p:nvPicPr>
            <p:cNvPr id="12" name="Kép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215" y="5463253"/>
              <a:ext cx="1174499" cy="1080000"/>
            </a:xfrm>
            <a:prstGeom prst="rect">
              <a:avLst/>
            </a:prstGeom>
          </p:spPr>
        </p:pic>
        <p:pic>
          <p:nvPicPr>
            <p:cNvPr id="13" name="Kép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5633" y="5463253"/>
              <a:ext cx="1093500" cy="1080000"/>
            </a:xfrm>
            <a:prstGeom prst="rect">
              <a:avLst/>
            </a:prstGeom>
          </p:spPr>
        </p:pic>
        <p:pic>
          <p:nvPicPr>
            <p:cNvPr id="14" name="Kép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26" y="5463253"/>
              <a:ext cx="830769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340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/>
              <a:t>Árlista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8247063" algn="l"/>
              </a:tabLst>
            </a:pPr>
            <a:r>
              <a:rPr lang="hu-HU" dirty="0"/>
              <a:t>Hajvágás	2 590 Ft</a:t>
            </a:r>
          </a:p>
          <a:p>
            <a:pPr marL="0" indent="0">
              <a:buNone/>
              <a:tabLst>
                <a:tab pos="8247063" algn="l"/>
              </a:tabLst>
            </a:pPr>
            <a:r>
              <a:rPr lang="hu-HU" dirty="0"/>
              <a:t>Hajvágás + mosás	2 990 Ft</a:t>
            </a:r>
          </a:p>
          <a:p>
            <a:pPr marL="0" indent="0">
              <a:buNone/>
              <a:tabLst>
                <a:tab pos="8247063" algn="l"/>
              </a:tabLst>
            </a:pPr>
            <a:r>
              <a:rPr lang="hu-HU" dirty="0"/>
              <a:t>Hajvágás szakálligazítással	3 390 Ft</a:t>
            </a:r>
          </a:p>
          <a:p>
            <a:pPr marL="0" indent="0">
              <a:buNone/>
              <a:tabLst>
                <a:tab pos="8247063" algn="l"/>
              </a:tabLst>
            </a:pPr>
            <a:r>
              <a:rPr lang="hu-HU" dirty="0"/>
              <a:t>Gépi hajvágás egyhossz	1 590 Ft</a:t>
            </a:r>
          </a:p>
          <a:p>
            <a:pPr marL="0" indent="0">
              <a:buNone/>
              <a:tabLst>
                <a:tab pos="8247063" algn="l"/>
              </a:tabLst>
            </a:pPr>
            <a:r>
              <a:rPr lang="hu-HU" dirty="0"/>
              <a:t>Gépi hajvágás több hosszra szakáll igazítással	2 990 Ft</a:t>
            </a:r>
          </a:p>
          <a:p>
            <a:pPr marL="0" indent="0">
              <a:buNone/>
              <a:tabLst>
                <a:tab pos="8247063" algn="l"/>
              </a:tabLst>
            </a:pPr>
            <a:r>
              <a:rPr lang="hu-HU" dirty="0"/>
              <a:t>Szakáll-, bajuszigazítás géppel + borotva	2 390 Ft</a:t>
            </a:r>
          </a:p>
          <a:p>
            <a:pPr marL="0" indent="0">
              <a:buNone/>
              <a:tabLst>
                <a:tab pos="8247063" algn="l"/>
              </a:tabLst>
            </a:pPr>
            <a:r>
              <a:rPr lang="hu-HU"/>
              <a:t>Szakáll-, kontúrigazítás </a:t>
            </a:r>
            <a:r>
              <a:rPr lang="hu-HU" dirty="0"/>
              <a:t>géppel, pengével	1 890 Ft</a:t>
            </a:r>
          </a:p>
          <a:p>
            <a:pPr marL="0" indent="0">
              <a:buNone/>
              <a:tabLst>
                <a:tab pos="8247063" algn="l"/>
              </a:tabLst>
            </a:pPr>
            <a:r>
              <a:rPr lang="hu-HU" dirty="0"/>
              <a:t>Borotválás	1 890 Ft</a:t>
            </a:r>
          </a:p>
          <a:p>
            <a:pPr marL="0" indent="0">
              <a:buNone/>
              <a:tabLst>
                <a:tab pos="8247063" algn="l"/>
              </a:tabLst>
            </a:pPr>
            <a:r>
              <a:rPr lang="hu-HU" dirty="0"/>
              <a:t>Gyermek hajvágás mosással	1 890 Ft</a:t>
            </a:r>
          </a:p>
        </p:txBody>
      </p:sp>
    </p:spTree>
    <p:extLst>
      <p:ext uri="{BB962C8B-B14F-4D97-AF65-F5344CB8AC3E}">
        <p14:creationId xmlns:p14="http://schemas.microsoft.com/office/powerpoint/2010/main" val="338754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/>
              <a:t>Képek a Szalonból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89" y="1690688"/>
            <a:ext cx="5040000" cy="2520000"/>
          </a:xfrm>
          <a:ln w="63500">
            <a:solidFill>
              <a:schemeClr val="bg1"/>
            </a:solidFill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369" y="2100225"/>
            <a:ext cx="4480000" cy="2520000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31" y="3764680"/>
            <a:ext cx="3811769" cy="2520000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86" y="4276251"/>
            <a:ext cx="3786067" cy="2520000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8558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Szélesvásznú</PresentationFormat>
  <Paragraphs>18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Candara</vt:lpstr>
      <vt:lpstr>Office-téma</vt:lpstr>
      <vt:lpstr>PowerPoint-bemutató</vt:lpstr>
      <vt:lpstr>Hirdetés</vt:lpstr>
      <vt:lpstr>Árlista</vt:lpstr>
      <vt:lpstr>Képek a Szalonból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2019-11-11T07:46:24Z</dcterms:created>
  <dcterms:modified xsi:type="dcterms:W3CDTF">2019-12-03T20:18:50Z</dcterms:modified>
</cp:coreProperties>
</file>