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651"/>
    <a:srgbClr val="C3D7EB"/>
    <a:srgbClr val="002060"/>
    <a:srgbClr val="823C0A"/>
    <a:srgbClr val="D2DCF0"/>
    <a:srgbClr val="6EB4F0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3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 anchor="b">
            <a:normAutofit/>
          </a:bodyPr>
          <a:lstStyle>
            <a:lvl1pPr algn="ctr">
              <a:defRPr sz="70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9BAD-E135-435A-80E5-D3C14531C7E5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A5FB-D314-4B2A-84D9-36368FDCC3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3060576"/>
      </p:ext>
    </p:extLst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9BAD-E135-435A-80E5-D3C14531C7E5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A5FB-D314-4B2A-84D9-36368FDCC3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953850"/>
      </p:ext>
    </p:extLst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9BAD-E135-435A-80E5-D3C14531C7E5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A5FB-D314-4B2A-84D9-36368FDCC3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7644195"/>
      </p:ext>
    </p:extLst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9BAD-E135-435A-80E5-D3C14531C7E5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A5FB-D314-4B2A-84D9-36368FDCC3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342816"/>
      </p:ext>
    </p:extLst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9BAD-E135-435A-80E5-D3C14531C7E5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A5FB-D314-4B2A-84D9-36368FDCC3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8500520"/>
      </p:ext>
    </p:extLst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9BAD-E135-435A-80E5-D3C14531C7E5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A5FB-D314-4B2A-84D9-36368FDCC3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075012"/>
      </p:ext>
    </p:extLst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9BAD-E135-435A-80E5-D3C14531C7E5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A5FB-D314-4B2A-84D9-36368FDCC3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1965723"/>
      </p:ext>
    </p:extLst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9BAD-E135-435A-80E5-D3C14531C7E5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A5FB-D314-4B2A-84D9-36368FDCC3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5553669"/>
      </p:ext>
    </p:extLst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9BAD-E135-435A-80E5-D3C14531C7E5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A5FB-D314-4B2A-84D9-36368FDCC3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9666503"/>
      </p:ext>
    </p:extLst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9BAD-E135-435A-80E5-D3C14531C7E5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A5FB-D314-4B2A-84D9-36368FDCC3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5951616"/>
      </p:ext>
    </p:extLst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9BAD-E135-435A-80E5-D3C14531C7E5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A5FB-D314-4B2A-84D9-36368FDCC3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1166459"/>
      </p:ext>
    </p:extLst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C3D7E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69BAD-E135-435A-80E5-D3C14531C7E5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2A5FB-D314-4B2A-84D9-36368FDCC3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560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r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0" y="327258"/>
            <a:ext cx="12192000" cy="1334654"/>
          </a:xfrm>
        </p:spPr>
        <p:txBody>
          <a:bodyPr/>
          <a:lstStyle/>
          <a:p>
            <a:r>
              <a:rPr lang="hu-HU" dirty="0"/>
              <a:t>A macska</a:t>
            </a:r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748" y="1847267"/>
            <a:ext cx="576250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74151"/>
      </p:ext>
    </p:extLst>
  </p:cSld>
  <p:clrMapOvr>
    <a:masterClrMapping/>
  </p:clrMapOvr>
  <p:transition spd="slow" advTm="3000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macskáról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gerincoszlopa nagyon hajlékony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karmai visszahúzhatók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Jellegzetes ragadozó fogazata van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Hallása jó, fülei önállóan mozgathatók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Szaglása jobb, mint az emberé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Kevés fény mellett is jól lát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Testhőmérséklete 39 °C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Élettartama kb. 10 év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Vemhességi ideje 60-70 nap</a:t>
            </a:r>
          </a:p>
        </p:txBody>
      </p:sp>
    </p:spTree>
    <p:extLst>
      <p:ext uri="{BB962C8B-B14F-4D97-AF65-F5344CB8AC3E}">
        <p14:creationId xmlns:p14="http://schemas.microsoft.com/office/powerpoint/2010/main" val="942130581"/>
      </p:ext>
    </p:extLst>
  </p:cSld>
  <p:clrMapOvr>
    <a:masterClrMapping/>
  </p:clrMapOvr>
  <p:transition spd="slow" advTm="6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Néhány macskafajta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516" y="4858277"/>
            <a:ext cx="2160000" cy="144471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005" y="3680883"/>
            <a:ext cx="2160000" cy="1636876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77" y="2734115"/>
            <a:ext cx="2160000" cy="14062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560" y="1722661"/>
            <a:ext cx="2160000" cy="1470936"/>
          </a:xfrm>
          <a:prstGeom prst="rect">
            <a:avLst/>
          </a:prstGeom>
        </p:spPr>
      </p:pic>
      <p:sp>
        <p:nvSpPr>
          <p:cNvPr id="7" name="Lekerekített téglalap 6"/>
          <p:cNvSpPr/>
          <p:nvPr/>
        </p:nvSpPr>
        <p:spPr>
          <a:xfrm>
            <a:off x="180000" y="1915427"/>
            <a:ext cx="3600000" cy="720000"/>
          </a:xfrm>
          <a:prstGeom prst="roundRect">
            <a:avLst/>
          </a:prstGeom>
          <a:solidFill>
            <a:srgbClr val="C3D7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Amerikai drótszőrű</a:t>
            </a:r>
          </a:p>
        </p:txBody>
      </p:sp>
      <p:sp>
        <p:nvSpPr>
          <p:cNvPr id="8" name="Lekerekített téglalap 7"/>
          <p:cNvSpPr/>
          <p:nvPr/>
        </p:nvSpPr>
        <p:spPr>
          <a:xfrm>
            <a:off x="180000" y="3059229"/>
            <a:ext cx="3600000" cy="720000"/>
          </a:xfrm>
          <a:prstGeom prst="roundRect">
            <a:avLst/>
          </a:prstGeom>
          <a:solidFill>
            <a:srgbClr val="C3D7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Brit rövidszőrű</a:t>
            </a:r>
          </a:p>
        </p:txBody>
      </p:sp>
      <p:sp>
        <p:nvSpPr>
          <p:cNvPr id="9" name="Lekerekített téglalap 8"/>
          <p:cNvSpPr/>
          <p:nvPr/>
        </p:nvSpPr>
        <p:spPr>
          <a:xfrm>
            <a:off x="180000" y="4203031"/>
            <a:ext cx="3600000" cy="720000"/>
          </a:xfrm>
          <a:prstGeom prst="roundRect">
            <a:avLst/>
          </a:prstGeom>
          <a:solidFill>
            <a:srgbClr val="C3D7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Bengáli</a:t>
            </a:r>
          </a:p>
        </p:txBody>
      </p:sp>
      <p:sp>
        <p:nvSpPr>
          <p:cNvPr id="10" name="Lekerekített téglalap 9"/>
          <p:cNvSpPr/>
          <p:nvPr/>
        </p:nvSpPr>
        <p:spPr>
          <a:xfrm>
            <a:off x="180000" y="5346833"/>
            <a:ext cx="3600000" cy="720000"/>
          </a:xfrm>
          <a:prstGeom prst="roundRect">
            <a:avLst/>
          </a:prstGeom>
          <a:solidFill>
            <a:srgbClr val="C3D7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Sziámi</a:t>
            </a:r>
          </a:p>
        </p:txBody>
      </p:sp>
    </p:spTree>
    <p:extLst>
      <p:ext uri="{BB962C8B-B14F-4D97-AF65-F5344CB8AC3E}">
        <p14:creationId xmlns:p14="http://schemas.microsoft.com/office/powerpoint/2010/main" val="803265229"/>
      </p:ext>
    </p:extLst>
  </p:cSld>
  <p:clrMapOvr>
    <a:masterClrMapping/>
  </p:clrMapOvr>
  <p:transition spd="slow" advTm="6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Macskánk született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half" idx="1"/>
          </p:nvPr>
        </p:nvSpPr>
        <p:spPr>
          <a:xfrm>
            <a:off x="6536356" y="169068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	</a:t>
            </a:r>
          </a:p>
          <a:p>
            <a:pPr marL="0" indent="0">
              <a:buNone/>
            </a:pPr>
            <a:r>
              <a:rPr lang="hu-HU" dirty="0"/>
              <a:t>		</a:t>
            </a:r>
          </a:p>
          <a:p>
            <a:pPr marL="0" indent="0">
              <a:buNone/>
            </a:pPr>
            <a:r>
              <a:rPr lang="hu-HU" dirty="0"/>
              <a:t>	</a:t>
            </a:r>
          </a:p>
          <a:p>
            <a:pPr marL="0" indent="0">
              <a:buNone/>
            </a:pPr>
            <a:r>
              <a:rPr lang="hu-HU" dirty="0"/>
              <a:t>	</a:t>
            </a:r>
          </a:p>
          <a:p>
            <a:pPr marL="0" indent="0">
              <a:buNone/>
            </a:pPr>
            <a:r>
              <a:rPr lang="hu-HU" dirty="0"/>
              <a:t>	</a:t>
            </a:r>
          </a:p>
          <a:p>
            <a:pPr marL="0" indent="0">
              <a:buNone/>
            </a:pPr>
            <a:r>
              <a:rPr lang="hu-HU" dirty="0"/>
              <a:t>	</a:t>
            </a:r>
          </a:p>
          <a:p>
            <a:pPr marL="0" indent="0">
              <a:buNone/>
            </a:pPr>
            <a:r>
              <a:rPr lang="hu-HU" dirty="0"/>
              <a:t>	</a:t>
            </a:r>
          </a:p>
        </p:txBody>
      </p:sp>
      <p:graphicFrame>
        <p:nvGraphicFramePr>
          <p:cNvPr id="9" name="Tartalom helye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41275291"/>
              </p:ext>
            </p:extLst>
          </p:nvPr>
        </p:nvGraphicFramePr>
        <p:xfrm>
          <a:off x="3936000" y="1817909"/>
          <a:ext cx="4320000" cy="4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86813034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357142516"/>
                    </a:ext>
                  </a:extLst>
                </a:gridCol>
              </a:tblGrid>
              <a:tr h="562500">
                <a:tc gridSpan="2">
                  <a:txBody>
                    <a:bodyPr/>
                    <a:lstStyle/>
                    <a:p>
                      <a:pPr algn="ctr"/>
                      <a:r>
                        <a:rPr lang="hu-HU" sz="28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Kiscicánk</a:t>
                      </a:r>
                      <a:r>
                        <a:rPr lang="hu-HU" sz="2800" b="0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hu-HU" sz="28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tömege (g)</a:t>
                      </a:r>
                    </a:p>
                  </a:txBody>
                  <a:tcPr marL="91384" marR="91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8141"/>
                  </a:ext>
                </a:extLst>
              </a:tr>
              <a:tr h="562500">
                <a:tc>
                  <a:txBody>
                    <a:bodyPr/>
                    <a:lstStyle/>
                    <a:p>
                      <a:pPr algn="ctr"/>
                      <a:r>
                        <a:rPr lang="hu-HU" sz="28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Hétfő</a:t>
                      </a:r>
                    </a:p>
                  </a:txBody>
                  <a:tcPr marL="91384" marR="91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</a:t>
                      </a:r>
                    </a:p>
                  </a:txBody>
                  <a:tcPr marL="91384" marR="91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9023"/>
                  </a:ext>
                </a:extLst>
              </a:tr>
              <a:tr h="562500">
                <a:tc>
                  <a:txBody>
                    <a:bodyPr/>
                    <a:lstStyle/>
                    <a:p>
                      <a:pPr algn="ctr"/>
                      <a:r>
                        <a:rPr lang="hu-HU" sz="28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Kedd</a:t>
                      </a:r>
                    </a:p>
                  </a:txBody>
                  <a:tcPr marL="91384" marR="91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154</a:t>
                      </a:r>
                    </a:p>
                  </a:txBody>
                  <a:tcPr marL="91384" marR="91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196899"/>
                  </a:ext>
                </a:extLst>
              </a:tr>
              <a:tr h="562500">
                <a:tc>
                  <a:txBody>
                    <a:bodyPr/>
                    <a:lstStyle/>
                    <a:p>
                      <a:pPr algn="ctr"/>
                      <a:r>
                        <a:rPr lang="hu-HU" sz="28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Szerda</a:t>
                      </a:r>
                    </a:p>
                  </a:txBody>
                  <a:tcPr marL="91384" marR="91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169</a:t>
                      </a:r>
                    </a:p>
                  </a:txBody>
                  <a:tcPr marL="91384" marR="91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592317"/>
                  </a:ext>
                </a:extLst>
              </a:tr>
              <a:tr h="562500">
                <a:tc>
                  <a:txBody>
                    <a:bodyPr/>
                    <a:lstStyle/>
                    <a:p>
                      <a:pPr algn="ctr"/>
                      <a:r>
                        <a:rPr lang="hu-HU" sz="28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Csütörtök</a:t>
                      </a:r>
                    </a:p>
                  </a:txBody>
                  <a:tcPr marL="91384" marR="91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</a:t>
                      </a:r>
                    </a:p>
                  </a:txBody>
                  <a:tcPr marL="91384" marR="91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345905"/>
                  </a:ext>
                </a:extLst>
              </a:tr>
              <a:tr h="562500">
                <a:tc>
                  <a:txBody>
                    <a:bodyPr/>
                    <a:lstStyle/>
                    <a:p>
                      <a:pPr algn="ctr"/>
                      <a:r>
                        <a:rPr lang="hu-HU" sz="28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Péntek</a:t>
                      </a:r>
                    </a:p>
                  </a:txBody>
                  <a:tcPr marL="91384" marR="91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</a:p>
                  </a:txBody>
                  <a:tcPr marL="91384" marR="91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887141"/>
                  </a:ext>
                </a:extLst>
              </a:tr>
              <a:tr h="562500">
                <a:tc>
                  <a:txBody>
                    <a:bodyPr/>
                    <a:lstStyle/>
                    <a:p>
                      <a:pPr algn="ctr"/>
                      <a:r>
                        <a:rPr lang="hu-HU" sz="28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Szombat</a:t>
                      </a:r>
                    </a:p>
                  </a:txBody>
                  <a:tcPr marL="91384" marR="91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</a:t>
                      </a:r>
                    </a:p>
                  </a:txBody>
                  <a:tcPr marL="91384" marR="91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474724"/>
                  </a:ext>
                </a:extLst>
              </a:tr>
              <a:tr h="562500">
                <a:tc>
                  <a:txBody>
                    <a:bodyPr/>
                    <a:lstStyle/>
                    <a:p>
                      <a:pPr algn="ctr"/>
                      <a:r>
                        <a:rPr lang="hu-HU" sz="28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Vasárnap</a:t>
                      </a:r>
                    </a:p>
                  </a:txBody>
                  <a:tcPr marL="91384" marR="91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219</a:t>
                      </a:r>
                    </a:p>
                  </a:txBody>
                  <a:tcPr marL="91384" marR="91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795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132141"/>
      </p:ext>
    </p:extLst>
  </p:cSld>
  <p:clrMapOvr>
    <a:masterClrMapping/>
  </p:clrMapOvr>
  <p:transition spd="slow" advTm="6000">
    <p:push dir="r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Szélesvásznú</PresentationFormat>
  <Paragraphs>39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Office-téma</vt:lpstr>
      <vt:lpstr>A macska</vt:lpstr>
      <vt:lpstr>A macskáról</vt:lpstr>
      <vt:lpstr>Néhány macskafajta</vt:lpstr>
      <vt:lpstr>Macskánk született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2020-12-10T20:56:28Z</dcterms:created>
  <dcterms:modified xsi:type="dcterms:W3CDTF">2020-12-10T20:56:39Z</dcterms:modified>
</cp:coreProperties>
</file>