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5" r:id="rId4"/>
    <p:sldId id="264" r:id="rId5"/>
    <p:sldId id="263" r:id="rId6"/>
    <p:sldId id="260" r:id="rId7"/>
    <p:sldId id="259" r:id="rId8"/>
    <p:sldId id="262" r:id="rId9"/>
    <p:sldId id="266" r:id="rId10"/>
    <p:sldId id="267" r:id="rId11"/>
    <p:sldId id="268" r:id="rId12"/>
    <p:sldId id="261" r:id="rId13"/>
    <p:sldId id="31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</p14:sldIdLst>
        </p14:section>
        <p14:section name="Fogalmak" id="{6D90E227-055F-4A47-BFA2-EDB8DF73349D}">
          <p14:sldIdLst>
            <p14:sldId id="258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5FB46-07AA-4988-AE1C-5B2C65E118E5}" v="25" dt="2021-03-18T16:43:39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0" autoAdjust="0"/>
    <p:restoredTop sz="94660"/>
  </p:normalViewPr>
  <p:slideViewPr>
    <p:cSldViewPr snapToGrid="0">
      <p:cViewPr>
        <p:scale>
          <a:sx n="100" d="100"/>
          <a:sy n="100" d="100"/>
        </p:scale>
        <p:origin x="-9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Tanórai segédlet v.0.7, Papp Péter, 2021</a:t>
            </a:r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7424" y="3331241"/>
            <a:ext cx="10554574" cy="1931424"/>
          </a:xfrm>
        </p:spPr>
        <p:txBody>
          <a:bodyPr numCol="2">
            <a:normAutofit fontScale="85000" lnSpcReduction="20000"/>
          </a:bodyPr>
          <a:lstStyle/>
          <a:p>
            <a:r>
              <a:rPr lang="hu-HU" dirty="0"/>
              <a:t>Adatbázis</a:t>
            </a:r>
          </a:p>
          <a:p>
            <a:r>
              <a:rPr lang="hu-HU" dirty="0"/>
              <a:t>Relációs adatbázis</a:t>
            </a:r>
          </a:p>
          <a:p>
            <a:r>
              <a:rPr lang="hu-HU" dirty="0"/>
              <a:t>Tábla</a:t>
            </a:r>
          </a:p>
          <a:p>
            <a:r>
              <a:rPr lang="hu-HU" dirty="0"/>
              <a:t>Mező</a:t>
            </a:r>
          </a:p>
          <a:p>
            <a:r>
              <a:rPr lang="hu-HU" dirty="0"/>
              <a:t>Rekord</a:t>
            </a:r>
          </a:p>
          <a:p>
            <a:r>
              <a:rPr lang="hu-HU" dirty="0"/>
              <a:t>Kulcs</a:t>
            </a:r>
          </a:p>
          <a:p>
            <a:r>
              <a:rPr lang="hu-HU" dirty="0"/>
              <a:t>Elsődleges kulcs</a:t>
            </a:r>
          </a:p>
          <a:p>
            <a:r>
              <a:rPr lang="hu-HU" dirty="0"/>
              <a:t>Idegen kulcs</a:t>
            </a:r>
          </a:p>
          <a:p>
            <a:r>
              <a:rPr lang="hu-HU" dirty="0"/>
              <a:t>Index</a:t>
            </a:r>
          </a:p>
          <a:p>
            <a:r>
              <a:rPr lang="hu-HU" dirty="0"/>
              <a:t>Redundancia</a:t>
            </a:r>
          </a:p>
        </p:txBody>
      </p:sp>
    </p:spTree>
    <p:extLst>
      <p:ext uri="{BB962C8B-B14F-4D97-AF65-F5344CB8AC3E}">
        <p14:creationId xmlns:p14="http://schemas.microsoft.com/office/powerpoint/2010/main" val="6163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Adatbázis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az összes adatot tartalmazó állomány. 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Adatbázis séma:</a:t>
            </a:r>
            <a:r>
              <a:rPr lang="hu-HU" dirty="0"/>
              <a:t> 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logikai felépítése, terve. Megadja a tulajdonságokat. Ritkán változik.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Adatbázis előfordulás:</a:t>
            </a:r>
            <a:r>
              <a:rPr lang="hu-HU" dirty="0"/>
              <a:t> 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megvalósítása, aktuális állapota. Általában ebben történnek a változások, ebben folyik a munka.</a:t>
            </a:r>
          </a:p>
          <a:p>
            <a:pPr marL="0" indent="0">
              <a:buNone/>
            </a:pPr>
            <a:r>
              <a:rPr lang="hu-HU" dirty="0"/>
              <a:t>Összességében nagy mennyiségű adatot tartalmaz.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Relációs adatbázis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relációs adatbázis </a:t>
            </a:r>
            <a:r>
              <a:rPr lang="hu-HU" dirty="0"/>
              <a:t>egy népszerű modell, az </a:t>
            </a:r>
            <a:r>
              <a:rPr lang="hu-HU" b="1" i="1" dirty="0">
                <a:solidFill>
                  <a:schemeClr val="accent1"/>
                </a:solidFill>
              </a:rPr>
              <a:t>adatok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ba vannak rendezve valamilyen </a:t>
            </a:r>
            <a:r>
              <a:rPr lang="hu-HU" i="1" dirty="0"/>
              <a:t>függőség, kapcsolat (reláció) </a:t>
            </a:r>
            <a:r>
              <a:rPr lang="hu-HU" dirty="0"/>
              <a:t>szerint. Ezek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általában egymással is kapcsolatban vannak.</a:t>
            </a:r>
          </a:p>
        </p:txBody>
      </p:sp>
      <p:sp>
        <p:nvSpPr>
          <p:cNvPr id="10" name="Lekerekített téglalap 9"/>
          <p:cNvSpPr/>
          <p:nvPr/>
        </p:nvSpPr>
        <p:spPr>
          <a:xfrm>
            <a:off x="436098" y="4206240"/>
            <a:ext cx="10937188" cy="2419643"/>
          </a:xfrm>
          <a:prstGeom prst="roundRect">
            <a:avLst/>
          </a:prstGeom>
          <a:ln>
            <a:solidFill>
              <a:srgbClr val="B7F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59722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3268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4428797" y="5025211"/>
            <a:ext cx="1986071" cy="844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/>
              <a:t>Adatbázis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28491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</TotalTime>
  <Words>825</Words>
  <Application>Microsoft Office PowerPoint</Application>
  <PresentationFormat>Szélesvásznú</PresentationFormat>
  <Paragraphs>269</Paragraphs>
  <Slides>13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Jegyezhető</vt:lpstr>
      <vt:lpstr>SQL: Adatbázis kezelés</vt:lpstr>
      <vt:lpstr>Fogalmak</vt:lpstr>
      <vt:lpstr>Fogalmak: Adatbázis</vt:lpstr>
      <vt:lpstr>Fogalmak: Relációs adatbázis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2021-03-18T19:53:39Z</dcterms:modified>
</cp:coreProperties>
</file>