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2021. 04. 01.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3. Tervezés lépései, EK modell elemei</a:t>
            </a:r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tervezés lépései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logikai tervezés</a:t>
            </a:r>
          </a:p>
          <a:p>
            <a:pPr lvl="1"/>
            <a:r>
              <a:rPr lang="hu-HU" dirty="0"/>
              <a:t>cél meghatározása</a:t>
            </a:r>
          </a:p>
          <a:p>
            <a:pPr lvl="1"/>
            <a:r>
              <a:rPr lang="hu-HU" dirty="0"/>
              <a:t>miről szeretnénk adatokat tárolni - </a:t>
            </a:r>
            <a:r>
              <a:rPr lang="hu-HU" dirty="0" err="1"/>
              <a:t>egyedek</a:t>
            </a:r>
            <a:r>
              <a:rPr lang="hu-HU" dirty="0"/>
              <a:t> (entitások) megkeresése</a:t>
            </a:r>
          </a:p>
          <a:p>
            <a:pPr lvl="1"/>
            <a:r>
              <a:rPr lang="hu-HU" dirty="0"/>
              <a:t>milyen tulajdonságokat tárolunk</a:t>
            </a:r>
          </a:p>
          <a:p>
            <a:pPr lvl="1"/>
            <a:r>
              <a:rPr lang="hu-HU" dirty="0"/>
              <a:t>egyedi azonosítók meghatározása</a:t>
            </a:r>
          </a:p>
          <a:p>
            <a:pPr lvl="1"/>
            <a:r>
              <a:rPr lang="hu-HU" dirty="0"/>
              <a:t>normalizálás</a:t>
            </a:r>
          </a:p>
          <a:p>
            <a:pPr lvl="1"/>
            <a:r>
              <a:rPr lang="hu-HU" dirty="0"/>
              <a:t>tulajdonságok típusainak meghatározása</a:t>
            </a:r>
          </a:p>
          <a:p>
            <a:r>
              <a:rPr lang="hu-HU" dirty="0"/>
              <a:t>fizikai tervezés</a:t>
            </a:r>
          </a:p>
          <a:p>
            <a:r>
              <a:rPr lang="hu-HU" dirty="0"/>
              <a:t>http://szit.hu/doku.php?id=oktatas:adatbazis-kezeles:tananyag#tervezes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5580</TotalTime>
  <Words>784</Words>
  <Application>Microsoft Office PowerPoint</Application>
  <PresentationFormat>Szélesvásznú</PresentationFormat>
  <Paragraphs>252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A tervezés lépései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2021-04-02T09:14:35Z</dcterms:modified>
</cp:coreProperties>
</file>