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06CBC-2889-42E8-8E3E-52ACB7698B5C}" v="1" dt="2021-04-05T14:14:45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9A906CBC-2889-42E8-8E3E-52ACB7698B5C}"/>
    <pc:docChg chg="custSel modSld">
      <pc:chgData name="Péter Papp" userId="c551c21ec8665072" providerId="LiveId" clId="{9A906CBC-2889-42E8-8E3E-52ACB7698B5C}" dt="2021-04-05T14:14:46.813" v="5" actId="27636"/>
      <pc:docMkLst>
        <pc:docMk/>
      </pc:docMkLst>
      <pc:sldChg chg="modSp mod">
        <pc:chgData name="Péter Papp" userId="c551c21ec8665072" providerId="LiveId" clId="{9A906CBC-2889-42E8-8E3E-52ACB7698B5C}" dt="2021-04-05T14:14:25.737" v="2"/>
        <pc:sldMkLst>
          <pc:docMk/>
          <pc:sldMk cId="570332789" sldId="256"/>
        </pc:sldMkLst>
        <pc:spChg chg="mod">
          <ac:chgData name="Péter Papp" userId="c551c21ec8665072" providerId="LiveId" clId="{9A906CBC-2889-42E8-8E3E-52ACB7698B5C}" dt="2021-04-05T14:14:25.737" v="2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9A906CBC-2889-42E8-8E3E-52ACB7698B5C}" dt="2021-04-05T14:14:46.813" v="5" actId="27636"/>
        <pc:sldMkLst>
          <pc:docMk/>
          <pc:sldMk cId="184470344" sldId="265"/>
        </pc:sldMkLst>
        <pc:spChg chg="mod">
          <ac:chgData name="Péter Papp" userId="c551c21ec8665072" providerId="LiveId" clId="{9A906CBC-2889-42E8-8E3E-52ACB7698B5C}" dt="2021-04-05T14:14:46.813" v="5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9. Záradékok, módosítók és használatuk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Záradékok</a:t>
            </a:r>
            <a:r>
              <a:rPr lang="en-US" dirty="0"/>
              <a:t> (NULL, NOT NULL, UNIQUE, PRIMARY KEY, REFERENCES </a:t>
            </a:r>
            <a:r>
              <a:rPr lang="en-US" dirty="0" err="1"/>
              <a:t>stb</a:t>
            </a:r>
            <a:r>
              <a:rPr lang="en-US"/>
              <a:t>.).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753</Words>
  <Application>Microsoft Office PowerPoint</Application>
  <PresentationFormat>Szélesvásznú</PresentationFormat>
  <Paragraphs>244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2021-04-05T14:14:48Z</dcterms:modified>
</cp:coreProperties>
</file>