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15B6C95F-D59A-4106-A68D-27247449ABDE}"/>
    <pc:docChg chg="modSld">
      <pc:chgData name="Péter Papp" userId="c551c21ec8665072" providerId="LiveId" clId="{15B6C95F-D59A-4106-A68D-27247449ABDE}" dt="2021-04-05T14:15:16.319" v="3"/>
      <pc:docMkLst>
        <pc:docMk/>
      </pc:docMkLst>
      <pc:sldChg chg="modSp mod">
        <pc:chgData name="Péter Papp" userId="c551c21ec8665072" providerId="LiveId" clId="{15B6C95F-D59A-4106-A68D-27247449ABDE}" dt="2021-04-05T14:15:16.319" v="3"/>
        <pc:sldMkLst>
          <pc:docMk/>
          <pc:sldMk cId="570332789" sldId="256"/>
        </pc:sldMkLst>
        <pc:spChg chg="mod">
          <ac:chgData name="Péter Papp" userId="c551c21ec8665072" providerId="LiveId" clId="{15B6C95F-D59A-4106-A68D-27247449ABDE}" dt="2021-04-05T14:15:16.319" v="3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AA1B7FA6-40AF-4667-A24B-66847E6A517A}"/>
    <pc:docChg chg="modSld">
      <pc:chgData name="Péter Papp" userId="c551c21ec8665072" providerId="LiveId" clId="{AA1B7FA6-40AF-4667-A24B-66847E6A517A}" dt="2021-04-05T14:16:02.859" v="4"/>
      <pc:docMkLst>
        <pc:docMk/>
      </pc:docMkLst>
      <pc:sldChg chg="modSp mod">
        <pc:chgData name="Péter Papp" userId="c551c21ec8665072" providerId="LiveId" clId="{AA1B7FA6-40AF-4667-A24B-66847E6A517A}" dt="2021-04-05T14:16:02.859" v="4"/>
        <pc:sldMkLst>
          <pc:docMk/>
          <pc:sldMk cId="570332789" sldId="256"/>
        </pc:sldMkLst>
        <pc:spChg chg="mod">
          <ac:chgData name="Péter Papp" userId="c551c21ec8665072" providerId="LiveId" clId="{AA1B7FA6-40AF-4667-A24B-66847E6A517A}" dt="2021-04-05T14:16:02.859" v="4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11. </a:t>
            </a:r>
            <a:r>
              <a:rPr lang="hu-HU"/>
              <a:t>Adatbázis, tábla módosítása, törlése, ürítése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EK modell megvalósítása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logikai tervezés</a:t>
            </a:r>
          </a:p>
          <a:p>
            <a:pPr lvl="1"/>
            <a:r>
              <a:rPr lang="hu-HU" dirty="0"/>
              <a:t>cél meghatározása</a:t>
            </a:r>
          </a:p>
          <a:p>
            <a:pPr lvl="1"/>
            <a:r>
              <a:rPr lang="hu-HU" dirty="0"/>
              <a:t>miről szeretnénk adatokat tárolni - </a:t>
            </a:r>
            <a:r>
              <a:rPr lang="hu-HU" dirty="0" err="1"/>
              <a:t>egyedek</a:t>
            </a:r>
            <a:r>
              <a:rPr lang="hu-HU" dirty="0"/>
              <a:t> (entitások) megkeresése</a:t>
            </a:r>
          </a:p>
          <a:p>
            <a:pPr lvl="1"/>
            <a:r>
              <a:rPr lang="hu-HU" dirty="0"/>
              <a:t>milyen tulajdonságokat tárolunk</a:t>
            </a:r>
          </a:p>
          <a:p>
            <a:pPr lvl="1"/>
            <a:r>
              <a:rPr lang="hu-HU" dirty="0"/>
              <a:t>egyedi azonosítók meghatározása</a:t>
            </a:r>
          </a:p>
          <a:p>
            <a:pPr lvl="1"/>
            <a:r>
              <a:rPr lang="hu-HU" dirty="0"/>
              <a:t>normalizálás</a:t>
            </a:r>
          </a:p>
          <a:p>
            <a:pPr lvl="1"/>
            <a:r>
              <a:rPr lang="hu-HU" dirty="0"/>
              <a:t>tulajdonságok típusainak meghatározása</a:t>
            </a:r>
          </a:p>
          <a:p>
            <a:r>
              <a:rPr lang="hu-HU" dirty="0"/>
              <a:t>fizikai tervezés</a:t>
            </a:r>
          </a:p>
          <a:p>
            <a:r>
              <a:rPr lang="hu-HU" dirty="0"/>
              <a:t>http://szit.hu/doku.php?id=oktatas:adatbazis-kezeles:tananyag#tervezes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9794</TotalTime>
  <Words>786</Words>
  <Application>Microsoft Office PowerPoint</Application>
  <PresentationFormat>Szélesvásznú</PresentationFormat>
  <Paragraphs>252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EK modell megvalósítása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2021-04-05T14:16:03Z</dcterms:modified>
</cp:coreProperties>
</file>