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04E13D3C-99D8-44D8-9967-B0EBF88DA3EC}"/>
    <pc:docChg chg="modSld">
      <pc:chgData name="Péter Papp" userId="c551c21ec8665072" providerId="LiveId" clId="{04E13D3C-99D8-44D8-9967-B0EBF88DA3EC}" dt="2021-04-05T14:17:05.888" v="2"/>
      <pc:docMkLst>
        <pc:docMk/>
      </pc:docMkLst>
      <pc:sldChg chg="modSp mod">
        <pc:chgData name="Péter Papp" userId="c551c21ec8665072" providerId="LiveId" clId="{04E13D3C-99D8-44D8-9967-B0EBF88DA3EC}" dt="2021-04-05T14:17:05.888" v="2"/>
        <pc:sldMkLst>
          <pc:docMk/>
          <pc:sldMk cId="570332789" sldId="256"/>
        </pc:sldMkLst>
        <pc:spChg chg="mod">
          <ac:chgData name="Péter Papp" userId="c551c21ec8665072" providerId="LiveId" clId="{04E13D3C-99D8-44D8-9967-B0EBF88DA3EC}" dt="2021-04-05T14:17:05.888" v="2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12. </a:t>
            </a:r>
            <a:r>
              <a:rPr lang="hu-HU" dirty="0" err="1"/>
              <a:t>Megszoritások</a:t>
            </a:r>
            <a:r>
              <a:rPr lang="hu-HU"/>
              <a:t> (CONSTRAINT)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EK modell megvalósítása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9794</TotalTime>
  <Words>782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EK modell megvalósítása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2021-04-05T14:17:07Z</dcterms:modified>
</cp:coreProperties>
</file>