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292" r:id="rId4"/>
    <p:sldId id="296" r:id="rId5"/>
    <p:sldId id="297" r:id="rId6"/>
    <p:sldId id="293" r:id="rId7"/>
    <p:sldId id="294" r:id="rId8"/>
    <p:sldId id="295" r:id="rId9"/>
    <p:sldId id="31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</p14:sldIdLst>
        </p14:section>
        <p14:section name="DML" id="{63E9CE2A-34E5-436E-B6A2-F7D23BBB83C3}">
          <p14:sldIdLst>
            <p14:sldId id="291"/>
            <p14:sldId id="292"/>
            <p14:sldId id="296"/>
            <p14:sldId id="297"/>
            <p14:sldId id="293"/>
            <p14:sldId id="294"/>
            <p14:sldId id="29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EF97D-4D2E-4BB7-87BA-7C7C94A0F97E}" v="173" dt="2021-04-11T16:09:01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456EF97D-4D2E-4BB7-87BA-7C7C94A0F97E}"/>
    <pc:docChg chg="undo custSel addSld delSld modSld modSection">
      <pc:chgData name="Péter Papp" userId="c551c21ec8665072" providerId="LiveId" clId="{456EF97D-4D2E-4BB7-87BA-7C7C94A0F97E}" dt="2021-04-25T09:21:18.970" v="255" actId="6549"/>
      <pc:docMkLst>
        <pc:docMk/>
      </pc:docMkLst>
      <pc:sldChg chg="modSp mod modTransition">
        <pc:chgData name="Péter Papp" userId="c551c21ec8665072" providerId="LiveId" clId="{456EF97D-4D2E-4BB7-87BA-7C7C94A0F97E}" dt="2021-04-10T16:47:24.315" v="246"/>
        <pc:sldMkLst>
          <pc:docMk/>
          <pc:sldMk cId="570332789" sldId="256"/>
        </pc:sldMkLst>
        <pc:spChg chg="mod">
          <ac:chgData name="Péter Papp" userId="c551c21ec8665072" providerId="LiveId" clId="{456EF97D-4D2E-4BB7-87BA-7C7C94A0F97E}" dt="2021-04-08T08:38:25.684" v="4" actId="20577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743291452" sldId="259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3099117453" sldId="260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76982428" sldId="261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2002249716" sldId="262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396090501" sldId="263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3586627818" sldId="264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184470344" sldId="265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1926032990" sldId="266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3239744484" sldId="267"/>
        </pc:sldMkLst>
      </pc:sldChg>
      <pc:sldChg chg="del">
        <pc:chgData name="Péter Papp" userId="c551c21ec8665072" providerId="LiveId" clId="{456EF97D-4D2E-4BB7-87BA-7C7C94A0F97E}" dt="2021-04-10T15:56:41.199" v="67" actId="47"/>
        <pc:sldMkLst>
          <pc:docMk/>
          <pc:sldMk cId="2619109996" sldId="268"/>
        </pc:sldMkLst>
      </pc:sldChg>
      <pc:sldChg chg="modSp add del mod">
        <pc:chgData name="Péter Papp" userId="c551c21ec8665072" providerId="LiveId" clId="{456EF97D-4D2E-4BB7-87BA-7C7C94A0F97E}" dt="2021-04-10T15:56:41.199" v="67" actId="47"/>
        <pc:sldMkLst>
          <pc:docMk/>
          <pc:sldMk cId="3831102557" sldId="270"/>
        </pc:sldMkLst>
        <pc:spChg chg="mod">
          <ac:chgData name="Péter Papp" userId="c551c21ec8665072" providerId="LiveId" clId="{456EF97D-4D2E-4BB7-87BA-7C7C94A0F97E}" dt="2021-04-08T08:39:07.436" v="6" actId="27636"/>
          <ac:spMkLst>
            <pc:docMk/>
            <pc:sldMk cId="3831102557" sldId="270"/>
            <ac:spMk id="11" creationId="{00000000-0000-0000-0000-000000000000}"/>
          </ac:spMkLst>
        </pc:spChg>
      </pc:sldChg>
      <pc:sldChg chg="delSp add del mod modTransition delAnim modAnim modNotesTx">
        <pc:chgData name="Péter Papp" userId="c551c21ec8665072" providerId="LiveId" clId="{456EF97D-4D2E-4BB7-87BA-7C7C94A0F97E}" dt="2021-04-10T15:56:41.199" v="67" actId="47"/>
        <pc:sldMkLst>
          <pc:docMk/>
          <pc:sldMk cId="1147834887" sldId="273"/>
        </pc:sldMkLst>
        <pc:grpChg chg="del">
          <ac:chgData name="Péter Papp" userId="c551c21ec8665072" providerId="LiveId" clId="{456EF97D-4D2E-4BB7-87BA-7C7C94A0F97E}" dt="2021-04-10T13:09:05.976" v="14" actId="478"/>
          <ac:grpSpMkLst>
            <pc:docMk/>
            <pc:sldMk cId="1147834887" sldId="273"/>
            <ac:grpSpMk id="73" creationId="{00000000-0000-0000-0000-000000000000}"/>
          </ac:grpSpMkLst>
        </pc:grpChg>
      </pc:sldChg>
      <pc:sldChg chg="delSp mod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152470099" sldId="274"/>
        </pc:sldMkLst>
        <pc:spChg chg="mod">
          <ac:chgData name="Péter Papp" userId="c551c21ec8665072" providerId="LiveId" clId="{456EF97D-4D2E-4BB7-87BA-7C7C94A0F97E}" dt="2021-04-10T13:13:12.183" v="60" actId="1076"/>
          <ac:spMkLst>
            <pc:docMk/>
            <pc:sldMk cId="152470099" sldId="274"/>
            <ac:spMk id="80" creationId="{00000000-0000-0000-0000-000000000000}"/>
          </ac:spMkLst>
        </pc:spChg>
        <pc:grpChg chg="del mod">
          <ac:chgData name="Péter Papp" userId="c551c21ec8665072" providerId="LiveId" clId="{456EF97D-4D2E-4BB7-87BA-7C7C94A0F97E}" dt="2021-04-10T13:09:31.970" v="16" actId="478"/>
          <ac:grpSpMkLst>
            <pc:docMk/>
            <pc:sldMk cId="152470099" sldId="274"/>
            <ac:grpSpMk id="26" creationId="{00000000-0000-0000-0000-000000000000}"/>
          </ac:grpSpMkLst>
        </pc:grpChg>
      </pc:sldChg>
      <pc:sldChg chg="del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869292287" sldId="275"/>
        </pc:sldMkLst>
        <pc:grpChg chg="del">
          <ac:chgData name="Péter Papp" userId="c551c21ec8665072" providerId="LiveId" clId="{456EF97D-4D2E-4BB7-87BA-7C7C94A0F97E}" dt="2021-04-10T13:09:43.338" v="17" actId="478"/>
          <ac:grpSpMkLst>
            <pc:docMk/>
            <pc:sldMk cId="869292287" sldId="275"/>
            <ac:grpSpMk id="41" creationId="{00000000-0000-0000-0000-000000000000}"/>
          </ac:grpSpMkLst>
        </pc:grpChg>
      </pc:sldChg>
      <pc:sldChg chg="del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3906507197" sldId="276"/>
        </pc:sldMkLst>
        <pc:grpChg chg="del">
          <ac:chgData name="Péter Papp" userId="c551c21ec8665072" providerId="LiveId" clId="{456EF97D-4D2E-4BB7-87BA-7C7C94A0F97E}" dt="2021-04-10T13:09:49.346" v="18" actId="478"/>
          <ac:grpSpMkLst>
            <pc:docMk/>
            <pc:sldMk cId="3906507197" sldId="276"/>
            <ac:grpSpMk id="41" creationId="{00000000-0000-0000-0000-000000000000}"/>
          </ac:grpSpMkLst>
        </pc:grpChg>
      </pc:sldChg>
      <pc:sldChg chg="delSp mod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283397264" sldId="277"/>
        </pc:sldMkLst>
        <pc:spChg chg="mod">
          <ac:chgData name="Péter Papp" userId="c551c21ec8665072" providerId="LiveId" clId="{456EF97D-4D2E-4BB7-87BA-7C7C94A0F97E}" dt="2021-04-08T08:40:12.968" v="7" actId="20577"/>
          <ac:spMkLst>
            <pc:docMk/>
            <pc:sldMk cId="283397264" sldId="277"/>
            <ac:spMk id="80" creationId="{00000000-0000-0000-0000-000000000000}"/>
          </ac:spMkLst>
        </pc:spChg>
        <pc:grpChg chg="del">
          <ac:chgData name="Péter Papp" userId="c551c21ec8665072" providerId="LiveId" clId="{456EF97D-4D2E-4BB7-87BA-7C7C94A0F97E}" dt="2021-04-10T13:09:55.674" v="19" actId="478"/>
          <ac:grpSpMkLst>
            <pc:docMk/>
            <pc:sldMk cId="283397264" sldId="277"/>
            <ac:grpSpMk id="41" creationId="{00000000-0000-0000-0000-000000000000}"/>
          </ac:grpSpMkLst>
        </pc:grpChg>
      </pc:sldChg>
      <pc:sldChg chg="del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2231768747" sldId="278"/>
        </pc:sldMkLst>
        <pc:grpChg chg="del">
          <ac:chgData name="Péter Papp" userId="c551c21ec8665072" providerId="LiveId" clId="{456EF97D-4D2E-4BB7-87BA-7C7C94A0F97E}" dt="2021-04-10T13:10:09.468" v="20" actId="478"/>
          <ac:grpSpMkLst>
            <pc:docMk/>
            <pc:sldMk cId="2231768747" sldId="278"/>
            <ac:grpSpMk id="41" creationId="{00000000-0000-0000-0000-000000000000}"/>
          </ac:grpSpMkLst>
        </pc:grpChg>
      </pc:sldChg>
      <pc:sldChg chg="add modTransition">
        <pc:chgData name="Péter Papp" userId="c551c21ec8665072" providerId="LiveId" clId="{456EF97D-4D2E-4BB7-87BA-7C7C94A0F97E}" dt="2021-04-10T16:47:24.315" v="246"/>
        <pc:sldMkLst>
          <pc:docMk/>
          <pc:sldMk cId="60997857" sldId="291"/>
        </pc:sldMkLst>
      </pc:sldChg>
      <pc:sldChg chg="addSp delSp modSp add mod modTransition delAnim modAnim modNotesTx">
        <pc:chgData name="Péter Papp" userId="c551c21ec8665072" providerId="LiveId" clId="{456EF97D-4D2E-4BB7-87BA-7C7C94A0F97E}" dt="2021-04-11T09:27:27.395" v="249"/>
        <pc:sldMkLst>
          <pc:docMk/>
          <pc:sldMk cId="726421348" sldId="292"/>
        </pc:sldMkLst>
        <pc:spChg chg="add del mod">
          <ac:chgData name="Péter Papp" userId="c551c21ec8665072" providerId="LiveId" clId="{456EF97D-4D2E-4BB7-87BA-7C7C94A0F97E}" dt="2021-04-10T16:11:37.816" v="119"/>
          <ac:spMkLst>
            <pc:docMk/>
            <pc:sldMk cId="726421348" sldId="292"/>
            <ac:spMk id="39" creationId="{B6E8EAAE-79B5-4B24-86A8-F44062203A14}"/>
          </ac:spMkLst>
        </pc:spChg>
        <pc:spChg chg="mod">
          <ac:chgData name="Péter Papp" userId="c551c21ec8665072" providerId="LiveId" clId="{456EF97D-4D2E-4BB7-87BA-7C7C94A0F97E}" dt="2021-04-10T16:19:06.983" v="155" actId="114"/>
          <ac:spMkLst>
            <pc:docMk/>
            <pc:sldMk cId="726421348" sldId="292"/>
            <ac:spMk id="80" creationId="{00000000-0000-0000-0000-000000000000}"/>
          </ac:spMkLst>
        </pc:spChg>
        <pc:grpChg chg="del">
          <ac:chgData name="Péter Papp" userId="c551c21ec8665072" providerId="LiveId" clId="{456EF97D-4D2E-4BB7-87BA-7C7C94A0F97E}" dt="2021-04-10T15:58:41.772" v="68" actId="478"/>
          <ac:grpSpMkLst>
            <pc:docMk/>
            <pc:sldMk cId="726421348" sldId="292"/>
            <ac:grpSpMk id="73" creationId="{00000000-0000-0000-0000-000000000000}"/>
          </ac:grpSpMkLst>
        </pc:grpChg>
      </pc:sldChg>
      <pc:sldChg chg="delSp modSp add mod modTransition delAnim modAnim modNotesTx">
        <pc:chgData name="Péter Papp" userId="c551c21ec8665072" providerId="LiveId" clId="{456EF97D-4D2E-4BB7-87BA-7C7C94A0F97E}" dt="2021-04-10T16:47:24.315" v="246"/>
        <pc:sldMkLst>
          <pc:docMk/>
          <pc:sldMk cId="436400944" sldId="293"/>
        </pc:sldMkLst>
        <pc:spChg chg="mod">
          <ac:chgData name="Péter Papp" userId="c551c21ec8665072" providerId="LiveId" clId="{456EF97D-4D2E-4BB7-87BA-7C7C94A0F97E}" dt="2021-04-10T16:33:37.060" v="230" actId="20577"/>
          <ac:spMkLst>
            <pc:docMk/>
            <pc:sldMk cId="436400944" sldId="293"/>
            <ac:spMk id="80" creationId="{00000000-0000-0000-0000-000000000000}"/>
          </ac:spMkLst>
        </pc:spChg>
        <pc:grpChg chg="del">
          <ac:chgData name="Péter Papp" userId="c551c21ec8665072" providerId="LiveId" clId="{456EF97D-4D2E-4BB7-87BA-7C7C94A0F97E}" dt="2021-04-10T15:59:15.745" v="71" actId="478"/>
          <ac:grpSpMkLst>
            <pc:docMk/>
            <pc:sldMk cId="436400944" sldId="293"/>
            <ac:grpSpMk id="26" creationId="{00000000-0000-0000-0000-000000000000}"/>
          </ac:grpSpMkLst>
        </pc:grpChg>
        <pc:grpChg chg="mod">
          <ac:chgData name="Péter Papp" userId="c551c21ec8665072" providerId="LiveId" clId="{456EF97D-4D2E-4BB7-87BA-7C7C94A0F97E}" dt="2021-04-10T16:00:41.983" v="76" actId="962"/>
          <ac:grpSpMkLst>
            <pc:docMk/>
            <pc:sldMk cId="436400944" sldId="293"/>
            <ac:grpSpMk id="83" creationId="{00000000-0000-0000-0000-000000000000}"/>
          </ac:grpSpMkLst>
        </pc:grpChg>
      </pc:sldChg>
      <pc:sldChg chg="delSp modSp add mod modTransition delAnim modAnim modNotesTx">
        <pc:chgData name="Péter Papp" userId="c551c21ec8665072" providerId="LiveId" clId="{456EF97D-4D2E-4BB7-87BA-7C7C94A0F97E}" dt="2021-04-25T09:21:18.970" v="255" actId="6549"/>
        <pc:sldMkLst>
          <pc:docMk/>
          <pc:sldMk cId="3758594813" sldId="294"/>
        </pc:sldMkLst>
        <pc:spChg chg="mod">
          <ac:chgData name="Péter Papp" userId="c551c21ec8665072" providerId="LiveId" clId="{456EF97D-4D2E-4BB7-87BA-7C7C94A0F97E}" dt="2021-04-25T09:21:18.970" v="255" actId="6549"/>
          <ac:spMkLst>
            <pc:docMk/>
            <pc:sldMk cId="3758594813" sldId="294"/>
            <ac:spMk id="64" creationId="{00000000-0000-0000-0000-000000000000}"/>
          </ac:spMkLst>
        </pc:spChg>
        <pc:spChg chg="mod">
          <ac:chgData name="Péter Papp" userId="c551c21ec8665072" providerId="LiveId" clId="{456EF97D-4D2E-4BB7-87BA-7C7C94A0F97E}" dt="2021-04-10T16:33:19.539" v="214" actId="20577"/>
          <ac:spMkLst>
            <pc:docMk/>
            <pc:sldMk cId="3758594813" sldId="294"/>
            <ac:spMk id="80" creationId="{00000000-0000-0000-0000-000000000000}"/>
          </ac:spMkLst>
        </pc:spChg>
        <pc:grpChg chg="del mod modVis">
          <ac:chgData name="Péter Papp" userId="c551c21ec8665072" providerId="LiveId" clId="{456EF97D-4D2E-4BB7-87BA-7C7C94A0F97E}" dt="2021-04-10T16:00:51.872" v="79" actId="478"/>
          <ac:grpSpMkLst>
            <pc:docMk/>
            <pc:sldMk cId="3758594813" sldId="294"/>
            <ac:grpSpMk id="41" creationId="{00000000-0000-0000-0000-000000000000}"/>
          </ac:grpSpMkLst>
        </pc:grpChg>
        <pc:grpChg chg="mod">
          <ac:chgData name="Péter Papp" userId="c551c21ec8665072" providerId="LiveId" clId="{456EF97D-4D2E-4BB7-87BA-7C7C94A0F97E}" dt="2021-04-10T16:00:57.895" v="80" actId="962"/>
          <ac:grpSpMkLst>
            <pc:docMk/>
            <pc:sldMk cId="3758594813" sldId="294"/>
            <ac:grpSpMk id="83" creationId="{00000000-0000-0000-0000-000000000000}"/>
          </ac:grpSpMkLst>
        </pc:grpChg>
      </pc:sldChg>
      <pc:sldChg chg="delSp modSp add mod modTransition delAnim modAnim modNotesTx">
        <pc:chgData name="Péter Papp" userId="c551c21ec8665072" providerId="LiveId" clId="{456EF97D-4D2E-4BB7-87BA-7C7C94A0F97E}" dt="2021-04-11T16:09:01.803" v="254" actId="20577"/>
        <pc:sldMkLst>
          <pc:docMk/>
          <pc:sldMk cId="9863452" sldId="295"/>
        </pc:sldMkLst>
        <pc:spChg chg="mod">
          <ac:chgData name="Péter Papp" userId="c551c21ec8665072" providerId="LiveId" clId="{456EF97D-4D2E-4BB7-87BA-7C7C94A0F97E}" dt="2021-04-11T16:09:01.803" v="254" actId="20577"/>
          <ac:spMkLst>
            <pc:docMk/>
            <pc:sldMk cId="9863452" sldId="295"/>
            <ac:spMk id="80" creationId="{00000000-0000-0000-0000-000000000000}"/>
          </ac:spMkLst>
        </pc:spChg>
        <pc:grpChg chg="del mod modVis">
          <ac:chgData name="Péter Papp" userId="c551c21ec8665072" providerId="LiveId" clId="{456EF97D-4D2E-4BB7-87BA-7C7C94A0F97E}" dt="2021-04-10T16:01:09.584" v="83" actId="478"/>
          <ac:grpSpMkLst>
            <pc:docMk/>
            <pc:sldMk cId="9863452" sldId="295"/>
            <ac:grpSpMk id="41" creationId="{00000000-0000-0000-0000-000000000000}"/>
          </ac:grpSpMkLst>
        </pc:grpChg>
        <pc:grpChg chg="del">
          <ac:chgData name="Péter Papp" userId="c551c21ec8665072" providerId="LiveId" clId="{456EF97D-4D2E-4BB7-87BA-7C7C94A0F97E}" dt="2021-04-10T16:40:42.355" v="243" actId="478"/>
          <ac:grpSpMkLst>
            <pc:docMk/>
            <pc:sldMk cId="9863452" sldId="295"/>
            <ac:grpSpMk id="73" creationId="{00000000-0000-0000-0000-000000000000}"/>
          </ac:grpSpMkLst>
        </pc:grpChg>
        <pc:grpChg chg="mod">
          <ac:chgData name="Péter Papp" userId="c551c21ec8665072" providerId="LiveId" clId="{456EF97D-4D2E-4BB7-87BA-7C7C94A0F97E}" dt="2021-04-10T16:01:24.047" v="84" actId="962"/>
          <ac:grpSpMkLst>
            <pc:docMk/>
            <pc:sldMk cId="9863452" sldId="295"/>
            <ac:grpSpMk id="83" creationId="{00000000-0000-0000-0000-000000000000}"/>
          </ac:grpSpMkLst>
        </pc:grpChg>
      </pc:sldChg>
      <pc:sldChg chg="modSp add mod modTransition modNotesTx">
        <pc:chgData name="Péter Papp" userId="c551c21ec8665072" providerId="LiveId" clId="{456EF97D-4D2E-4BB7-87BA-7C7C94A0F97E}" dt="2021-04-11T09:27:32.288" v="251"/>
        <pc:sldMkLst>
          <pc:docMk/>
          <pc:sldMk cId="2000546957" sldId="296"/>
        </pc:sldMkLst>
        <pc:spChg chg="mod">
          <ac:chgData name="Péter Papp" userId="c551c21ec8665072" providerId="LiveId" clId="{456EF97D-4D2E-4BB7-87BA-7C7C94A0F97E}" dt="2021-04-10T16:21:13.742" v="170" actId="948"/>
          <ac:spMkLst>
            <pc:docMk/>
            <pc:sldMk cId="2000546957" sldId="296"/>
            <ac:spMk id="80" creationId="{00000000-0000-0000-0000-000000000000}"/>
          </ac:spMkLst>
        </pc:spChg>
        <pc:grpChg chg="mod modVis">
          <ac:chgData name="Péter Papp" userId="c551c21ec8665072" providerId="LiveId" clId="{456EF97D-4D2E-4BB7-87BA-7C7C94A0F97E}" dt="2021-04-10T15:59:40.874" v="74" actId="962"/>
          <ac:grpSpMkLst>
            <pc:docMk/>
            <pc:sldMk cId="2000546957" sldId="296"/>
            <ac:grpSpMk id="41" creationId="{00000000-0000-0000-0000-000000000000}"/>
          </ac:grpSpMkLst>
        </pc:grpChg>
      </pc:sldChg>
      <pc:sldChg chg="addSp modSp add mod modTransition modNotesTx">
        <pc:chgData name="Péter Papp" userId="c551c21ec8665072" providerId="LiveId" clId="{456EF97D-4D2E-4BB7-87BA-7C7C94A0F97E}" dt="2021-04-11T09:27:36.066" v="253"/>
        <pc:sldMkLst>
          <pc:docMk/>
          <pc:sldMk cId="816158733" sldId="297"/>
        </pc:sldMkLst>
        <pc:spChg chg="add mod">
          <ac:chgData name="Péter Papp" userId="c551c21ec8665072" providerId="LiveId" clId="{456EF97D-4D2E-4BB7-87BA-7C7C94A0F97E}" dt="2021-04-10T16:24:57.695" v="175" actId="571"/>
          <ac:spMkLst>
            <pc:docMk/>
            <pc:sldMk cId="816158733" sldId="297"/>
            <ac:spMk id="24" creationId="{E8BB55A4-8BCB-4D32-A822-7C11524E2FE6}"/>
          </ac:spMkLst>
        </pc:spChg>
        <pc:spChg chg="mod">
          <ac:chgData name="Péter Papp" userId="c551c21ec8665072" providerId="LiveId" clId="{456EF97D-4D2E-4BB7-87BA-7C7C94A0F97E}" dt="2021-04-10T16:26:09.415" v="190" actId="948"/>
          <ac:spMkLst>
            <pc:docMk/>
            <pc:sldMk cId="816158733" sldId="297"/>
            <ac:spMk id="80" creationId="{00000000-0000-0000-0000-000000000000}"/>
          </ac:spMkLst>
        </pc:spChg>
        <pc:grpChg chg="mod">
          <ac:chgData name="Péter Papp" userId="c551c21ec8665072" providerId="LiveId" clId="{456EF97D-4D2E-4BB7-87BA-7C7C94A0F97E}" dt="2021-04-10T15:59:50.895" v="75" actId="962"/>
          <ac:grpSpMkLst>
            <pc:docMk/>
            <pc:sldMk cId="816158733" sldId="297"/>
            <ac:grpSpMk id="41" creationId="{00000000-0000-0000-0000-000000000000}"/>
          </ac:grpSpMkLst>
        </pc:grpChg>
      </pc:sldChg>
      <pc:sldChg chg="modTransition">
        <pc:chgData name="Péter Papp" userId="c551c21ec8665072" providerId="LiveId" clId="{456EF97D-4D2E-4BB7-87BA-7C7C94A0F97E}" dt="2021-04-10T16:47:29.618" v="247"/>
        <pc:sldMkLst>
          <pc:docMk/>
          <pc:sldMk cId="2720775216" sldId="316"/>
        </pc:sldMkLst>
      </pc:sldChg>
      <pc:sldChg chg="addSp delSp modSp add del mod modTransition delAnim modAnim">
        <pc:chgData name="Péter Papp" userId="c551c21ec8665072" providerId="LiveId" clId="{456EF97D-4D2E-4BB7-87BA-7C7C94A0F97E}" dt="2021-04-10T15:56:41.199" v="67" actId="47"/>
        <pc:sldMkLst>
          <pc:docMk/>
          <pc:sldMk cId="2123997007" sldId="317"/>
        </pc:sldMkLst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57" creationId="{D14792C2-668A-41E7-AE83-FD530621D069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58" creationId="{525E0553-E6BE-4ECA-8C15-B3188595C659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59" creationId="{AC7CA372-7FD6-48F5-A819-10AE470F5DDE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0" creationId="{0B9B006F-35A3-4B4F-9EDD-3E37D830986F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2" creationId="{24C64638-BFBA-475A-B2DF-8677FF83E937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3" creationId="{92DAC4DA-72B7-40D9-AA30-1FE08D5AEC22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4" creationId="{43478E09-36DC-4D10-B0A4-DC489FB6FDD5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5" creationId="{5D081D14-5C11-4F07-91CF-42FDD3B26F16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6" creationId="{9AFAF74D-8047-4CAB-8216-5466B626967D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7" creationId="{E3CEC4A8-3602-4EF7-811B-6DD87E38D5CC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8" creationId="{AB1714D1-338D-4926-837D-B5393036CDA9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69" creationId="{8CEEE840-81E6-41B5-96FA-33BA5FB46094}"/>
          </ac:spMkLst>
        </pc:spChg>
        <pc:spChg chg="mod">
          <ac:chgData name="Péter Papp" userId="c551c21ec8665072" providerId="LiveId" clId="{456EF97D-4D2E-4BB7-87BA-7C7C94A0F97E}" dt="2021-04-10T13:12:07.294" v="48"/>
          <ac:spMkLst>
            <pc:docMk/>
            <pc:sldMk cId="2123997007" sldId="317"/>
            <ac:spMk id="84" creationId="{5F4CF28F-E23F-437A-A6ED-2EDD0AC61942}"/>
          </ac:spMkLst>
        </pc:spChg>
        <pc:grpChg chg="del">
          <ac:chgData name="Péter Papp" userId="c551c21ec8665072" providerId="LiveId" clId="{456EF97D-4D2E-4BB7-87BA-7C7C94A0F97E}" dt="2021-04-10T13:09:17.547" v="15" actId="478"/>
          <ac:grpSpMkLst>
            <pc:docMk/>
            <pc:sldMk cId="2123997007" sldId="317"/>
            <ac:grpSpMk id="41" creationId="{00000000-0000-0000-0000-000000000000}"/>
          </ac:grpSpMkLst>
        </pc:grpChg>
        <pc:grpChg chg="add mod ord">
          <ac:chgData name="Péter Papp" userId="c551c21ec8665072" providerId="LiveId" clId="{456EF97D-4D2E-4BB7-87BA-7C7C94A0F97E}" dt="2021-04-10T13:12:34.273" v="58" actId="171"/>
          <ac:grpSpMkLst>
            <pc:docMk/>
            <pc:sldMk cId="2123997007" sldId="317"/>
            <ac:grpSpMk id="55" creationId="{335973C3-AE4A-40E9-9535-67AA7A033FBE}"/>
          </ac:grpSpMkLst>
        </pc:grpChg>
        <pc:grpChg chg="mod">
          <ac:chgData name="Péter Papp" userId="c551c21ec8665072" providerId="LiveId" clId="{456EF97D-4D2E-4BB7-87BA-7C7C94A0F97E}" dt="2021-04-10T13:12:07.294" v="48"/>
          <ac:grpSpMkLst>
            <pc:docMk/>
            <pc:sldMk cId="2123997007" sldId="317"/>
            <ac:grpSpMk id="56" creationId="{15C2E861-249E-441C-93BF-896CA83AC9CB}"/>
          </ac:grpSpMkLst>
        </pc:grpChg>
        <pc:grpChg chg="del">
          <ac:chgData name="Péter Papp" userId="c551c21ec8665072" providerId="LiveId" clId="{456EF97D-4D2E-4BB7-87BA-7C7C94A0F97E}" dt="2021-04-10T13:12:18.717" v="49" actId="478"/>
          <ac:grpSpMkLst>
            <pc:docMk/>
            <pc:sldMk cId="2123997007" sldId="317"/>
            <ac:grpSpMk id="73" creationId="{00000000-0000-0000-0000-000000000000}"/>
          </ac:grpSpMkLst>
        </pc:grpChg>
      </pc:sldChg>
      <pc:sldChg chg="add del">
        <pc:chgData name="Péter Papp" userId="c551c21ec8665072" providerId="LiveId" clId="{456EF97D-4D2E-4BB7-87BA-7C7C94A0F97E}" dt="2021-04-10T12:57:21.267" v="12" actId="47"/>
        <pc:sldMkLst>
          <pc:docMk/>
          <pc:sldMk cId="179092941" sldId="318"/>
        </pc:sldMkLst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04E13D3C-99D8-44D8-9967-B0EBF88DA3EC}"/>
    <pc:docChg chg="modSld">
      <pc:chgData name="Péter Papp" userId="c551c21ec8665072" providerId="LiveId" clId="{04E13D3C-99D8-44D8-9967-B0EBF88DA3EC}" dt="2021-04-05T14:17:05.888" v="2"/>
      <pc:docMkLst>
        <pc:docMk/>
      </pc:docMkLst>
      <pc:sldChg chg="modSp mod">
        <pc:chgData name="Péter Papp" userId="c551c21ec8665072" providerId="LiveId" clId="{04E13D3C-99D8-44D8-9967-B0EBF88DA3EC}" dt="2021-04-05T14:17:05.888" v="2"/>
        <pc:sldMkLst>
          <pc:docMk/>
          <pc:sldMk cId="570332789" sldId="256"/>
        </pc:sldMkLst>
        <pc:spChg chg="mod">
          <ac:chgData name="Péter Papp" userId="c551c21ec8665072" providerId="LiveId" clId="{04E13D3C-99D8-44D8-9967-B0EBF88DA3EC}" dt="2021-04-05T14:17:05.888" v="2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  <pc:docChgLst>
    <pc:chgData name="Péter Papp" userId="c551c21ec8665072" providerId="LiveId" clId="{15B6C95F-D59A-4106-A68D-27247449ABDE}"/>
    <pc:docChg chg="modSld">
      <pc:chgData name="Péter Papp" userId="c551c21ec8665072" providerId="LiveId" clId="{15B6C95F-D59A-4106-A68D-27247449ABDE}" dt="2021-04-05T14:15:16.319" v="3"/>
      <pc:docMkLst>
        <pc:docMk/>
      </pc:docMkLst>
      <pc:sldChg chg="modSp mod">
        <pc:chgData name="Péter Papp" userId="c551c21ec8665072" providerId="LiveId" clId="{15B6C95F-D59A-4106-A68D-27247449ABDE}" dt="2021-04-05T14:15:16.319" v="3"/>
        <pc:sldMkLst>
          <pc:docMk/>
          <pc:sldMk cId="570332789" sldId="256"/>
        </pc:sldMkLst>
        <pc:spChg chg="mod">
          <ac:chgData name="Péter Papp" userId="c551c21ec8665072" providerId="LiveId" clId="{15B6C95F-D59A-4106-A68D-27247449ABDE}" dt="2021-04-05T14:15:16.319" v="3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https://www.youtube.com/watch?v=FaY6dnSKMqc</a:t>
            </a:r>
          </a:p>
          <a:p>
            <a:r>
              <a:rPr lang="hu-HU" dirty="0"/>
              <a:t>https://www.geeksforgeeks.org/sql-ddl-dql-dml-dcl-tcl-commands/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https://mariadb.com/kb/en/insert/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15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https://www.geeksforgeeks.org/sql-ddl-dql-dml-dcl-tcl-commands/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https://mariadb.com/kb/en/insert/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27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https://www.geeksforgeeks.org/sql-ddl-dql-dml-dcl-tcl-commands/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https://mariadb.com/kb/en/insert/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51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https://www.geeksforgeeks.org/sql-ddl-dql-dml-dcl-tcl-commands/</a:t>
            </a:r>
          </a:p>
          <a:p>
            <a:r>
              <a:rPr lang="hu-HU" dirty="0"/>
              <a:t>https://mariadb.com/kb/en/update/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29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https://www.geeksforgeeks.org/sql-ddl-dql-dml-dcl-tcl-commands/</a:t>
            </a:r>
          </a:p>
          <a:p>
            <a:r>
              <a:rPr lang="hu-HU" dirty="0"/>
              <a:t>https://mariadb.com/kb/en/delete/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71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https://www.geeksforgeeks.org/sql-ddl-dql-dml-dcl-tcl-commands/</a:t>
            </a:r>
          </a:p>
          <a:p>
            <a:r>
              <a:rPr lang="hu-HU" dirty="0"/>
              <a:t>https://mariadb.com/kb/en/replace/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739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13. </a:t>
            </a:r>
            <a:r>
              <a:rPr lang="nn-NO" dirty="0"/>
              <a:t>DML parancsok: INSERT, UPDATE, DELETE, REPLACE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1">
                <a:solidFill>
                  <a:schemeClr val="accent1"/>
                </a:solidFill>
              </a:rPr>
              <a:t>DML</a:t>
            </a:r>
            <a:r>
              <a:rPr lang="hu-HU" b="1" i="1" dirty="0">
                <a:solidFill>
                  <a:schemeClr val="accent1"/>
                </a:solidFill>
              </a:rPr>
              <a:t>: Data </a:t>
            </a:r>
            <a:r>
              <a:rPr lang="hu-HU" b="1" i="1" dirty="0" err="1">
                <a:solidFill>
                  <a:schemeClr val="accent1"/>
                </a:solidFill>
              </a:rPr>
              <a:t>Manipulation</a:t>
            </a:r>
            <a:r>
              <a:rPr lang="hu-HU" b="1" i="1" dirty="0">
                <a:solidFill>
                  <a:schemeClr val="accent1"/>
                </a:solidFill>
              </a:rPr>
              <a:t> Language</a:t>
            </a:r>
            <a:r>
              <a:rPr lang="hu-HU" dirty="0"/>
              <a:t>, adat manipuláló(kezelő) nyelv. Ezekkel az utasításokkal lehet az adatokat a táblákba beleírni, ott módosítani és onnan törölni.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: rekord beillesztése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: megadott rekordok módosítása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DELETE</a:t>
            </a:r>
            <a:r>
              <a:rPr lang="hu-HU" dirty="0"/>
              <a:t>: elemek törlése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REPLACE</a:t>
            </a:r>
            <a:r>
              <a:rPr lang="hu-HU" dirty="0"/>
              <a:t>: rekord lecserélése ha van olyan, ha még nincs ilyen akkor beilleszti. Ez nem szabványos SQL, de a </a:t>
            </a:r>
            <a:r>
              <a:rPr lang="hu-HU" dirty="0" err="1"/>
              <a:t>MariaDB-ben</a:t>
            </a:r>
            <a:r>
              <a:rPr lang="hu-HU" dirty="0"/>
              <a:t> használható</a:t>
            </a:r>
          </a:p>
        </p:txBody>
      </p:sp>
    </p:spTree>
    <p:extLst>
      <p:ext uri="{BB962C8B-B14F-4D97-AF65-F5344CB8AC3E}">
        <p14:creationId xmlns:p14="http://schemas.microsoft.com/office/powerpoint/2010/main" val="609978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INSERT</a:t>
            </a:r>
          </a:p>
        </p:txBody>
      </p:sp>
      <p:grpSp>
        <p:nvGrpSpPr>
          <p:cNvPr id="41" name="CREATE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Beszúrás</a:t>
            </a:r>
          </a:p>
          <a:p>
            <a:pPr>
              <a:spcAft>
                <a:spcPts val="600"/>
              </a:spcAft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 használatának alapvetően 2 fajtája van: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hu-HU" b="1" i="1" dirty="0">
                <a:solidFill>
                  <a:schemeClr val="accent1"/>
                </a:solidFill>
              </a:rPr>
              <a:t>Csak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adatokat adunk meg. </a:t>
            </a:r>
            <a:br>
              <a:rPr lang="hu-HU" dirty="0"/>
            </a:br>
            <a:r>
              <a:rPr lang="hu-HU" dirty="0"/>
              <a:t>Ez akkor használható, ha minden mező adatát felsoroljuk.</a:t>
            </a:r>
          </a:p>
          <a:p>
            <a:pPr marL="354013">
              <a:spcAft>
                <a:spcPts val="600"/>
              </a:spcAft>
            </a:pPr>
            <a:r>
              <a:rPr lang="hu-HU" dirty="0"/>
              <a:t>Pl.: </a:t>
            </a:r>
          </a:p>
          <a:p>
            <a:pPr marL="354013">
              <a:spcBef>
                <a:spcPts val="600"/>
              </a:spcBef>
              <a:spcAft>
                <a:spcPts val="1800"/>
              </a:spcAft>
            </a:pP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INSERT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INTO</a:t>
            </a:r>
            <a:r>
              <a:rPr lang="hu-HU" dirty="0">
                <a:latin typeface="Consolas" panose="020B0609020204030204" pitchFamily="49" charset="0"/>
              </a:rPr>
              <a:t> tábla 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		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r>
              <a:rPr lang="hu-HU" dirty="0">
                <a:latin typeface="Consolas" panose="020B0609020204030204" pitchFamily="49" charset="0"/>
              </a:rPr>
              <a:t> (érték1, érték2, érték3,…);</a:t>
            </a:r>
          </a:p>
          <a:p>
            <a:pPr marL="354013">
              <a:spcAft>
                <a:spcPts val="600"/>
              </a:spcAft>
            </a:pPr>
            <a:r>
              <a:rPr lang="hu-HU" dirty="0"/>
              <a:t>Ekkor a mezők alap sorrendjében illesztődnek be az adatok.</a:t>
            </a:r>
          </a:p>
        </p:txBody>
      </p:sp>
    </p:spTree>
    <p:extLst>
      <p:ext uri="{BB962C8B-B14F-4D97-AF65-F5344CB8AC3E}">
        <p14:creationId xmlns:p14="http://schemas.microsoft.com/office/powerpoint/2010/main" val="726421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INSERT</a:t>
            </a:r>
          </a:p>
        </p:txBody>
      </p:sp>
      <p:grpSp>
        <p:nvGrpSpPr>
          <p:cNvPr id="41" name="INSERT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Beszúrás</a:t>
            </a:r>
            <a:endParaRPr lang="hu-HU" b="1" i="1" dirty="0">
              <a:solidFill>
                <a:schemeClr val="accent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hu-HU" b="1" i="1" dirty="0">
                <a:solidFill>
                  <a:schemeClr val="accent1"/>
                </a:solidFill>
              </a:rPr>
              <a:t>Mezőneveket és adatokat is adunk meg.</a:t>
            </a:r>
            <a:br>
              <a:rPr lang="hu-HU" dirty="0"/>
            </a:br>
            <a:r>
              <a:rPr lang="hu-HU" dirty="0"/>
              <a:t>Ez akkor használható, ha nem minden mező adatát, vagy nem alapsorrendben soroljuk fel.</a:t>
            </a:r>
            <a:br>
              <a:rPr lang="hu-HU" dirty="0"/>
            </a:br>
            <a:r>
              <a:rPr lang="hu-HU" dirty="0"/>
              <a:t>Pl.: </a:t>
            </a:r>
          </a:p>
          <a:p>
            <a:pPr marL="354013">
              <a:spcBef>
                <a:spcPts val="1200"/>
              </a:spcBef>
              <a:spcAft>
                <a:spcPts val="1200"/>
              </a:spcAft>
            </a:pP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INSERT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INTO</a:t>
            </a:r>
            <a:r>
              <a:rPr lang="hu-HU" dirty="0">
                <a:latin typeface="Consolas" panose="020B0609020204030204" pitchFamily="49" charset="0"/>
              </a:rPr>
              <a:t> tábla 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				(mező5, mező6, mező7,…) 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			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r>
              <a:rPr lang="hu-HU" dirty="0">
                <a:latin typeface="Consolas" panose="020B0609020204030204" pitchFamily="49" charset="0"/>
              </a:rPr>
              <a:t> 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				(érték1, érték2, érték3,…);</a:t>
            </a:r>
          </a:p>
          <a:p>
            <a:pPr marL="354013">
              <a:spcAft>
                <a:spcPts val="600"/>
              </a:spcAft>
            </a:pPr>
            <a:r>
              <a:rPr lang="hu-HU" dirty="0"/>
              <a:t>Ekkor a megadott mezőkbe illesztődnek be az adatok</a:t>
            </a:r>
          </a:p>
        </p:txBody>
      </p:sp>
    </p:spTree>
    <p:extLst>
      <p:ext uri="{BB962C8B-B14F-4D97-AF65-F5344CB8AC3E}">
        <p14:creationId xmlns:p14="http://schemas.microsoft.com/office/powerpoint/2010/main" val="2000546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INSERT</a:t>
            </a:r>
          </a:p>
        </p:txBody>
      </p:sp>
      <p:grpSp>
        <p:nvGrpSpPr>
          <p:cNvPr id="41" name="INSERT"/>
          <p:cNvGrpSpPr/>
          <p:nvPr/>
        </p:nvGrpSpPr>
        <p:grpSpPr>
          <a:xfrm>
            <a:off x="520727" y="2440631"/>
            <a:ext cx="3584814" cy="3900171"/>
            <a:chOff x="522467" y="2440630"/>
            <a:chExt cx="3584814" cy="3900171"/>
          </a:xfrm>
        </p:grpSpPr>
        <p:grpSp>
          <p:nvGrpSpPr>
            <p:cNvPr id="42" name="Csoportba foglalás 41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49" name="Szabadkézi sokszög 48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Szabadkézi sokszög 49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Szabadkézi sokszög 50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Szabadkézi sokszög 51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7000">
                    <a:schemeClr val="bg1">
                      <a:lumMod val="85000"/>
                      <a:lumOff val="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 52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 53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Fánk 60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églalap 42"/>
            <p:cNvSpPr/>
            <p:nvPr/>
          </p:nvSpPr>
          <p:spPr>
            <a:xfrm rot="18000000">
              <a:off x="1953278" y="3268228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44" name="Téglalap 43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45" name="Téglalap 44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46" name="Téglalap 45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47" name="Téglalap 46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707697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Beszúrás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Az előző példák 1 rekord szúrnak be a táblába. Van lehetőségünk egyszerre többet is beszúrni, ekkor a VALUES utáni zárójeles részt kell ismételni.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/>
              <a:t>Pl.: 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INSERT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INTO</a:t>
            </a:r>
            <a:r>
              <a:rPr lang="hu-HU" dirty="0">
                <a:latin typeface="Consolas" panose="020B0609020204030204" pitchFamily="49" charset="0"/>
              </a:rPr>
              <a:t> tábla 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r>
              <a:rPr lang="hu-HU" dirty="0">
                <a:latin typeface="Consolas" panose="020B0609020204030204" pitchFamily="49" charset="0"/>
              </a:rPr>
              <a:t> 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		(érték1, érték2, érték3,…),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		(érték11, érték12, érték13,…);</a:t>
            </a:r>
          </a:p>
          <a:p>
            <a:pPr>
              <a:spcAft>
                <a:spcPts val="600"/>
              </a:spcAft>
            </a:pPr>
            <a:r>
              <a:rPr lang="hu-HU" dirty="0"/>
              <a:t>Vagy felhasználhatjuk egy lekérdezés eredményét: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INSERT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INTO</a:t>
            </a:r>
            <a:r>
              <a:rPr lang="hu-HU" dirty="0">
                <a:latin typeface="Consolas" panose="020B0609020204030204" pitchFamily="49" charset="0"/>
              </a:rPr>
              <a:t> tábla 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 </a:t>
            </a:r>
            <a:r>
              <a:rPr lang="hu-HU" dirty="0">
                <a:latin typeface="Consolas" panose="020B0609020204030204" pitchFamily="49" charset="0"/>
              </a:rPr>
              <a:t>* 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másik_tábla</a:t>
            </a:r>
            <a:r>
              <a:rPr lang="hu-HU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hu-HU" dirty="0"/>
              <a:t>A lényeg, hogy egyezzenek a mezőszámok és típusok.</a:t>
            </a:r>
          </a:p>
          <a:p>
            <a:pPr>
              <a:spcAft>
                <a:spcPts val="600"/>
              </a:spcAft>
            </a:pPr>
            <a:r>
              <a:rPr lang="hu-HU" dirty="0"/>
              <a:t>Persze ezek a módszerek is működnek a 2. módszerrel is.</a:t>
            </a:r>
          </a:p>
        </p:txBody>
      </p:sp>
    </p:spTree>
    <p:extLst>
      <p:ext uri="{BB962C8B-B14F-4D97-AF65-F5344CB8AC3E}">
        <p14:creationId xmlns:p14="http://schemas.microsoft.com/office/powerpoint/2010/main" val="816158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UPDATE</a:t>
            </a:r>
          </a:p>
        </p:txBody>
      </p:sp>
      <p:grpSp>
        <p:nvGrpSpPr>
          <p:cNvPr id="83" name="UPDATE"/>
          <p:cNvGrpSpPr/>
          <p:nvPr/>
        </p:nvGrpSpPr>
        <p:grpSpPr>
          <a:xfrm rot="3600000">
            <a:off x="520729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  <a:lumOff val="15000"/>
                    </a:schemeClr>
                  </a:gs>
                </a:gsLst>
                <a:lin ang="11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2073222" y="3198979"/>
              <a:ext cx="144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  <a:p>
              <a:pPr algn="r"/>
              <a:endParaRPr lang="hu-HU" dirty="0"/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Frissítés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tábla megadott feltételnek megfelelő rekordjait lehet módosítani. </a:t>
            </a:r>
            <a:r>
              <a:rPr lang="hu-HU" b="1" dirty="0"/>
              <a:t>Előfordulhat, hogy 1 módosítás sem történik!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UPDATE</a:t>
            </a:r>
            <a:r>
              <a:rPr lang="hu-HU" dirty="0">
                <a:latin typeface="Consolas" panose="020B0609020204030204" pitchFamily="49" charset="0"/>
              </a:rPr>
              <a:t> tábla 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hu-HU" b="1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</a:rPr>
              <a:t>mező1=új_érték1[, mező2=új_éték2, …] [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fetétel</a:t>
            </a:r>
            <a:r>
              <a:rPr lang="hu-HU" dirty="0">
                <a:latin typeface="Consolas" panose="020B0609020204030204" pitchFamily="49" charset="0"/>
              </a:rPr>
              <a:t>]; </a:t>
            </a:r>
          </a:p>
          <a:p>
            <a:pPr>
              <a:spcAft>
                <a:spcPts val="600"/>
              </a:spcAft>
            </a:pPr>
            <a:r>
              <a:rPr lang="hu-HU" dirty="0"/>
              <a:t>Tehát frissítse (</a:t>
            </a:r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) a „tábla” nevű tábla adatait, állítsa (</a:t>
            </a:r>
            <a:r>
              <a:rPr lang="hu-HU" b="1" i="1" dirty="0">
                <a:solidFill>
                  <a:schemeClr val="accent1"/>
                </a:solidFill>
              </a:rPr>
              <a:t>SET</a:t>
            </a:r>
            <a:r>
              <a:rPr lang="hu-HU" dirty="0"/>
              <a:t>) be a mező értékét új értékre, ahol (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) a feltétel igaz. </a:t>
            </a:r>
          </a:p>
          <a:p>
            <a:pPr>
              <a:spcAft>
                <a:spcPts val="600"/>
              </a:spcAft>
            </a:pPr>
            <a:r>
              <a:rPr lang="hu-HU" dirty="0"/>
              <a:t>Ha nincs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, akkor minden rekordot módosítani fog!</a:t>
            </a:r>
          </a:p>
          <a:p>
            <a:pPr>
              <a:spcAft>
                <a:spcPts val="600"/>
              </a:spcAft>
            </a:pPr>
            <a:r>
              <a:rPr lang="hu-HU" dirty="0"/>
              <a:t>Tipp: Előtte egy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-tel próbáljuk ki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feltételt, hogy lássuk, hogy jó adatokat akarunk-e módosítani.</a:t>
            </a:r>
          </a:p>
        </p:txBody>
      </p:sp>
    </p:spTree>
    <p:extLst>
      <p:ext uri="{BB962C8B-B14F-4D97-AF65-F5344CB8AC3E}">
        <p14:creationId xmlns:p14="http://schemas.microsoft.com/office/powerpoint/2010/main" val="436400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DELETE</a:t>
            </a:r>
          </a:p>
        </p:txBody>
      </p:sp>
      <p:grpSp>
        <p:nvGrpSpPr>
          <p:cNvPr id="83" name="DELETE"/>
          <p:cNvGrpSpPr/>
          <p:nvPr/>
        </p:nvGrpSpPr>
        <p:grpSpPr>
          <a:xfrm rot="72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71000">
                    <a:schemeClr val="bg1">
                      <a:lumMod val="85000"/>
                      <a:lumOff val="15000"/>
                    </a:schemeClr>
                  </a:gs>
                </a:gsLst>
                <a:lin ang="7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7" y="3268229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Törlés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tábla megadott feltételnek megfelelő rekordjait lehet törölni. Előfordulhat, hogy 1 törlés sem történik!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DELETE FROM</a:t>
            </a:r>
            <a:r>
              <a:rPr lang="hu-HU" dirty="0">
                <a:latin typeface="Consolas" panose="020B0609020204030204" pitchFamily="49" charset="0"/>
              </a:rPr>
              <a:t> tábla [</a:t>
            </a:r>
            <a:r>
              <a:rPr lang="hu-HU" b="1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fetétel</a:t>
            </a:r>
            <a:r>
              <a:rPr lang="hu-HU" dirty="0">
                <a:latin typeface="Consolas" panose="020B0609020204030204" pitchFamily="49" charset="0"/>
              </a:rPr>
              <a:t>]; </a:t>
            </a:r>
          </a:p>
          <a:p>
            <a:pPr>
              <a:spcAft>
                <a:spcPts val="600"/>
              </a:spcAft>
            </a:pPr>
            <a:r>
              <a:rPr lang="hu-HU" dirty="0"/>
              <a:t>Tehát töröljön a „tábla” nevű táblából (</a:t>
            </a:r>
            <a:r>
              <a:rPr lang="hu-HU" b="1" i="1" dirty="0">
                <a:solidFill>
                  <a:schemeClr val="accent1"/>
                </a:solidFill>
              </a:rPr>
              <a:t>DELETE FROM</a:t>
            </a:r>
            <a:r>
              <a:rPr lang="hu-HU" dirty="0"/>
              <a:t>) ahol (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) a feltétel igaz. </a:t>
            </a:r>
          </a:p>
          <a:p>
            <a:pPr>
              <a:spcAft>
                <a:spcPts val="600"/>
              </a:spcAft>
            </a:pPr>
            <a:r>
              <a:rPr lang="hu-HU" dirty="0"/>
              <a:t>Ha nincs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, akkor minden rekordot törölni fog!</a:t>
            </a:r>
          </a:p>
          <a:p>
            <a:pPr>
              <a:spcAft>
                <a:spcPts val="600"/>
              </a:spcAft>
            </a:pPr>
            <a:r>
              <a:rPr lang="hu-HU" dirty="0"/>
              <a:t>Tipp: Előtte egy </a:t>
            </a:r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-tel próbáljuk ki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 feltételt, hogy lássuk, hogy jó adatokat akarunk-e törölni.</a:t>
            </a:r>
          </a:p>
        </p:txBody>
      </p:sp>
    </p:spTree>
    <p:extLst>
      <p:ext uri="{BB962C8B-B14F-4D97-AF65-F5344CB8AC3E}">
        <p14:creationId xmlns:p14="http://schemas.microsoft.com/office/powerpoint/2010/main" val="3758594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utasítások: DML - REPLACE</a:t>
            </a:r>
          </a:p>
        </p:txBody>
      </p:sp>
      <p:grpSp>
        <p:nvGrpSpPr>
          <p:cNvPr id="83" name="REPLACE"/>
          <p:cNvGrpSpPr/>
          <p:nvPr/>
        </p:nvGrpSpPr>
        <p:grpSpPr>
          <a:xfrm rot="10800000">
            <a:off x="522467" y="2440630"/>
            <a:ext cx="3584814" cy="3900171"/>
            <a:chOff x="522467" y="2440630"/>
            <a:chExt cx="3584814" cy="3900171"/>
          </a:xfrm>
        </p:grpSpPr>
        <p:grpSp>
          <p:nvGrpSpPr>
            <p:cNvPr id="63" name="Csoportba foglalás 62"/>
            <p:cNvGrpSpPr/>
            <p:nvPr/>
          </p:nvGrpSpPr>
          <p:grpSpPr>
            <a:xfrm>
              <a:off x="522467" y="2440630"/>
              <a:ext cx="3584814" cy="3900171"/>
              <a:chOff x="4303592" y="1478915"/>
              <a:chExt cx="3584814" cy="3900171"/>
            </a:xfrm>
          </p:grpSpPr>
          <p:sp>
            <p:nvSpPr>
              <p:cNvPr id="55" name="Szabadkézi sokszög 54"/>
              <p:cNvSpPr/>
              <p:nvPr/>
            </p:nvSpPr>
            <p:spPr>
              <a:xfrm rot="19800000">
                <a:off x="4303592" y="2217652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0 w 1441473"/>
                  <a:gd name="connsiteY2" fmla="*/ 833034 h 1665269"/>
                  <a:gd name="connsiteX3" fmla="*/ 52000 w 1441473"/>
                  <a:gd name="connsiteY3" fmla="*/ 747439 h 1665269"/>
                  <a:gd name="connsiteX4" fmla="*/ 1285928 w 1441473"/>
                  <a:gd name="connsiteY4" fmla="*/ 7854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0" y="833034"/>
                    </a:lnTo>
                    <a:lnTo>
                      <a:pt x="52000" y="747439"/>
                    </a:lnTo>
                    <a:cubicBezTo>
                      <a:pt x="326524" y="341089"/>
                      <a:pt x="772388" y="60007"/>
                      <a:pt x="1285928" y="7854"/>
                    </a:cubicBez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Szabadkézi sokszög 55"/>
              <p:cNvSpPr/>
              <p:nvPr/>
            </p:nvSpPr>
            <p:spPr>
              <a:xfrm rot="19800000">
                <a:off x="5583120" y="1478915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55545 w 1441474"/>
                  <a:gd name="connsiteY1" fmla="*/ 7854 h 1665269"/>
                  <a:gd name="connsiteX2" fmla="*/ 1389473 w 1441474"/>
                  <a:gd name="connsiteY2" fmla="*/ 747439 h 1665269"/>
                  <a:gd name="connsiteX3" fmla="*/ 1441474 w 1441474"/>
                  <a:gd name="connsiteY3" fmla="*/ 833034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55545" y="7854"/>
                    </a:lnTo>
                    <a:cubicBezTo>
                      <a:pt x="669086" y="60007"/>
                      <a:pt x="1114949" y="341089"/>
                      <a:pt x="1389473" y="747439"/>
                    </a:cubicBezTo>
                    <a:lnTo>
                      <a:pt x="1441474" y="833034"/>
                    </a:ln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Szabadkézi sokszög 56"/>
              <p:cNvSpPr/>
              <p:nvPr/>
            </p:nvSpPr>
            <p:spPr>
              <a:xfrm rot="19800000">
                <a:off x="4514755" y="3029702"/>
                <a:ext cx="1661356" cy="1665274"/>
              </a:xfrm>
              <a:custGeom>
                <a:avLst/>
                <a:gdLst>
                  <a:gd name="connsiteX0" fmla="*/ 219186 w 1661356"/>
                  <a:gd name="connsiteY0" fmla="*/ 0 h 1665274"/>
                  <a:gd name="connsiteX1" fmla="*/ 1661356 w 1661356"/>
                  <a:gd name="connsiteY1" fmla="*/ 832637 h 1665274"/>
                  <a:gd name="connsiteX2" fmla="*/ 219186 w 1661356"/>
                  <a:gd name="connsiteY2" fmla="*/ 1665274 h 1665274"/>
                  <a:gd name="connsiteX3" fmla="*/ 204862 w 1661356"/>
                  <a:gd name="connsiteY3" fmla="*/ 1641697 h 1665274"/>
                  <a:gd name="connsiteX4" fmla="*/ 0 w 1661356"/>
                  <a:gd name="connsiteY4" fmla="*/ 832637 h 1665274"/>
                  <a:gd name="connsiteX5" fmla="*/ 204862 w 1661356"/>
                  <a:gd name="connsiteY5" fmla="*/ 23577 h 1665274"/>
                  <a:gd name="connsiteX6" fmla="*/ 219186 w 1661356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6" h="1665274">
                    <a:moveTo>
                      <a:pt x="219186" y="0"/>
                    </a:moveTo>
                    <a:lnTo>
                      <a:pt x="1661356" y="832637"/>
                    </a:lnTo>
                    <a:lnTo>
                      <a:pt x="219186" y="1665274"/>
                    </a:lnTo>
                    <a:lnTo>
                      <a:pt x="204862" y="1641697"/>
                    </a:lnTo>
                    <a:cubicBezTo>
                      <a:pt x="74212" y="1401193"/>
                      <a:pt x="0" y="1125582"/>
                      <a:pt x="0" y="832637"/>
                    </a:cubicBezTo>
                    <a:cubicBezTo>
                      <a:pt x="0" y="539692"/>
                      <a:pt x="74212" y="264081"/>
                      <a:pt x="204862" y="23577"/>
                    </a:cubicBezTo>
                    <a:lnTo>
                      <a:pt x="219186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>
                      <a:lumMod val="65000"/>
                      <a:lumOff val="35000"/>
                    </a:schemeClr>
                  </a:gs>
                  <a:gs pos="81000">
                    <a:schemeClr val="bg1">
                      <a:lumMod val="85000"/>
                      <a:lumOff val="1500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Szabadkézi sokszög 57"/>
              <p:cNvSpPr/>
              <p:nvPr/>
            </p:nvSpPr>
            <p:spPr>
              <a:xfrm rot="19800000">
                <a:off x="6015886" y="2163024"/>
                <a:ext cx="1661354" cy="1665274"/>
              </a:xfrm>
              <a:custGeom>
                <a:avLst/>
                <a:gdLst>
                  <a:gd name="connsiteX0" fmla="*/ 1442169 w 1661354"/>
                  <a:gd name="connsiteY0" fmla="*/ 0 h 1665274"/>
                  <a:gd name="connsiteX1" fmla="*/ 1456492 w 1661354"/>
                  <a:gd name="connsiteY1" fmla="*/ 23577 h 1665274"/>
                  <a:gd name="connsiteX2" fmla="*/ 1661354 w 1661354"/>
                  <a:gd name="connsiteY2" fmla="*/ 832637 h 1665274"/>
                  <a:gd name="connsiteX3" fmla="*/ 1456492 w 1661354"/>
                  <a:gd name="connsiteY3" fmla="*/ 1641697 h 1665274"/>
                  <a:gd name="connsiteX4" fmla="*/ 1442169 w 1661354"/>
                  <a:gd name="connsiteY4" fmla="*/ 1665274 h 1665274"/>
                  <a:gd name="connsiteX5" fmla="*/ 0 w 1661354"/>
                  <a:gd name="connsiteY5" fmla="*/ 832637 h 1665274"/>
                  <a:gd name="connsiteX6" fmla="*/ 1442169 w 1661354"/>
                  <a:gd name="connsiteY6" fmla="*/ 0 h 1665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1354" h="1665274">
                    <a:moveTo>
                      <a:pt x="1442169" y="0"/>
                    </a:moveTo>
                    <a:lnTo>
                      <a:pt x="1456492" y="23577"/>
                    </a:lnTo>
                    <a:cubicBezTo>
                      <a:pt x="1587142" y="264081"/>
                      <a:pt x="1661354" y="539692"/>
                      <a:pt x="1661354" y="832637"/>
                    </a:cubicBezTo>
                    <a:cubicBezTo>
                      <a:pt x="1661354" y="1125582"/>
                      <a:pt x="1587142" y="1401193"/>
                      <a:pt x="1456492" y="1641697"/>
                    </a:cubicBezTo>
                    <a:lnTo>
                      <a:pt x="1442169" y="1665274"/>
                    </a:lnTo>
                    <a:lnTo>
                      <a:pt x="0" y="832637"/>
                    </a:lnTo>
                    <a:lnTo>
                      <a:pt x="1442169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Szabadkézi sokszög 58"/>
              <p:cNvSpPr/>
              <p:nvPr/>
            </p:nvSpPr>
            <p:spPr>
              <a:xfrm rot="19800000">
                <a:off x="6446932" y="2975081"/>
                <a:ext cx="1441474" cy="1665269"/>
              </a:xfrm>
              <a:custGeom>
                <a:avLst/>
                <a:gdLst>
                  <a:gd name="connsiteX0" fmla="*/ 0 w 1441474"/>
                  <a:gd name="connsiteY0" fmla="*/ 0 h 1665269"/>
                  <a:gd name="connsiteX1" fmla="*/ 1441474 w 1441474"/>
                  <a:gd name="connsiteY1" fmla="*/ 832235 h 1665269"/>
                  <a:gd name="connsiteX2" fmla="*/ 1389473 w 1441474"/>
                  <a:gd name="connsiteY2" fmla="*/ 917830 h 1665269"/>
                  <a:gd name="connsiteX3" fmla="*/ 155545 w 1441474"/>
                  <a:gd name="connsiteY3" fmla="*/ 1657415 h 1665269"/>
                  <a:gd name="connsiteX4" fmla="*/ 0 w 1441474"/>
                  <a:gd name="connsiteY4" fmla="*/ 1665269 h 1665269"/>
                  <a:gd name="connsiteX5" fmla="*/ 0 w 1441474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4" h="1665269">
                    <a:moveTo>
                      <a:pt x="0" y="0"/>
                    </a:moveTo>
                    <a:lnTo>
                      <a:pt x="1441474" y="832235"/>
                    </a:lnTo>
                    <a:lnTo>
                      <a:pt x="1389473" y="917830"/>
                    </a:lnTo>
                    <a:cubicBezTo>
                      <a:pt x="1114949" y="1324180"/>
                      <a:pt x="669086" y="1605262"/>
                      <a:pt x="155545" y="1657415"/>
                    </a:cubicBezTo>
                    <a:lnTo>
                      <a:pt x="0" y="166526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Szabadkézi sokszög 59"/>
              <p:cNvSpPr/>
              <p:nvPr/>
            </p:nvSpPr>
            <p:spPr>
              <a:xfrm rot="19800000">
                <a:off x="5167404" y="3713817"/>
                <a:ext cx="1441473" cy="1665269"/>
              </a:xfrm>
              <a:custGeom>
                <a:avLst/>
                <a:gdLst>
                  <a:gd name="connsiteX0" fmla="*/ 1441473 w 1441473"/>
                  <a:gd name="connsiteY0" fmla="*/ 0 h 1665269"/>
                  <a:gd name="connsiteX1" fmla="*/ 1441473 w 1441473"/>
                  <a:gd name="connsiteY1" fmla="*/ 1665269 h 1665269"/>
                  <a:gd name="connsiteX2" fmla="*/ 1285928 w 1441473"/>
                  <a:gd name="connsiteY2" fmla="*/ 1657415 h 1665269"/>
                  <a:gd name="connsiteX3" fmla="*/ 52000 w 1441473"/>
                  <a:gd name="connsiteY3" fmla="*/ 917830 h 1665269"/>
                  <a:gd name="connsiteX4" fmla="*/ 0 w 1441473"/>
                  <a:gd name="connsiteY4" fmla="*/ 832235 h 1665269"/>
                  <a:gd name="connsiteX5" fmla="*/ 1441473 w 1441473"/>
                  <a:gd name="connsiteY5" fmla="*/ 0 h 1665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1473" h="1665269">
                    <a:moveTo>
                      <a:pt x="1441473" y="0"/>
                    </a:moveTo>
                    <a:lnTo>
                      <a:pt x="1441473" y="1665269"/>
                    </a:lnTo>
                    <a:lnTo>
                      <a:pt x="1285928" y="1657415"/>
                    </a:lnTo>
                    <a:cubicBezTo>
                      <a:pt x="772388" y="1605262"/>
                      <a:pt x="326524" y="1324180"/>
                      <a:pt x="52000" y="917830"/>
                    </a:cubicBezTo>
                    <a:lnTo>
                      <a:pt x="0" y="832235"/>
                    </a:lnTo>
                    <a:lnTo>
                      <a:pt x="1441473" y="0"/>
                    </a:lnTo>
                    <a:close/>
                  </a:path>
                </a:pathLst>
              </a:custGeom>
              <a:gradFill flip="none" rotWithShape="1">
                <a:gsLst>
                  <a:gs pos="20000">
                    <a:srgbClr val="00C6BB"/>
                  </a:gs>
                  <a:gs pos="100000">
                    <a:srgbClr val="146A64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Fánk 61"/>
              <p:cNvSpPr/>
              <p:nvPr/>
            </p:nvSpPr>
            <p:spPr>
              <a:xfrm>
                <a:off x="4359275" y="1692275"/>
                <a:ext cx="3473450" cy="3473450"/>
              </a:xfrm>
              <a:prstGeom prst="donut">
                <a:avLst>
                  <a:gd name="adj" fmla="val 1765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églalap 63"/>
            <p:cNvSpPr/>
            <p:nvPr/>
          </p:nvSpPr>
          <p:spPr>
            <a:xfrm rot="18000000">
              <a:off x="1953278" y="3129728"/>
              <a:ext cx="144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UPDATE</a:t>
              </a:r>
            </a:p>
            <a:p>
              <a:pPr algn="r"/>
              <a:endParaRPr lang="hu-HU" dirty="0"/>
            </a:p>
          </p:txBody>
        </p:sp>
        <p:sp>
          <p:nvSpPr>
            <p:cNvPr id="65" name="Téglalap 64"/>
            <p:cNvSpPr/>
            <p:nvPr/>
          </p:nvSpPr>
          <p:spPr>
            <a:xfrm rot="10800000">
              <a:off x="601375" y="436728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REPLACE</a:t>
              </a:r>
            </a:p>
          </p:txBody>
        </p:sp>
        <p:sp>
          <p:nvSpPr>
            <p:cNvPr id="66" name="Téglalap 65"/>
            <p:cNvSpPr/>
            <p:nvPr/>
          </p:nvSpPr>
          <p:spPr>
            <a:xfrm rot="14400000">
              <a:off x="973305" y="3466396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DELETE</a:t>
              </a:r>
            </a:p>
          </p:txBody>
        </p:sp>
        <p:sp>
          <p:nvSpPr>
            <p:cNvPr id="67" name="Téglalap 66"/>
            <p:cNvSpPr/>
            <p:nvPr/>
          </p:nvSpPr>
          <p:spPr>
            <a:xfrm rot="7200000">
              <a:off x="1245736" y="5160241"/>
              <a:ext cx="144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hu-HU" dirty="0"/>
            </a:p>
          </p:txBody>
        </p:sp>
        <p:sp>
          <p:nvSpPr>
            <p:cNvPr id="68" name="Téglalap 67"/>
            <p:cNvSpPr/>
            <p:nvPr/>
          </p:nvSpPr>
          <p:spPr>
            <a:xfrm rot="3600000">
              <a:off x="2408210" y="5072727"/>
              <a:ext cx="1248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 </a:t>
              </a:r>
            </a:p>
          </p:txBody>
        </p:sp>
        <p:sp>
          <p:nvSpPr>
            <p:cNvPr id="69" name="Téglalap 68"/>
            <p:cNvSpPr/>
            <p:nvPr/>
          </p:nvSpPr>
          <p:spPr>
            <a:xfrm>
              <a:off x="2961036" y="4021383"/>
              <a:ext cx="1024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u-HU" dirty="0"/>
                <a:t>INSERT</a:t>
              </a:r>
            </a:p>
          </p:txBody>
        </p:sp>
      </p:grpSp>
      <p:sp>
        <p:nvSpPr>
          <p:cNvPr id="70" name="Ellipszis 69"/>
          <p:cNvSpPr/>
          <p:nvPr/>
        </p:nvSpPr>
        <p:spPr>
          <a:xfrm>
            <a:off x="1978325" y="4054165"/>
            <a:ext cx="673100" cy="673100"/>
          </a:xfrm>
          <a:prstGeom prst="ellipse">
            <a:avLst/>
          </a:prstGeom>
          <a:gradFill flip="none" rotWithShape="1">
            <a:gsLst>
              <a:gs pos="20000">
                <a:srgbClr val="00C6BB"/>
              </a:gs>
              <a:gs pos="100000">
                <a:srgbClr val="146A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dist="50800" sx="103000" sy="103000" algn="ctr" rotWithShape="0">
              <a:schemeClr val="bg1">
                <a:alpha val="7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Háromszög 70"/>
          <p:cNvSpPr/>
          <p:nvPr/>
        </p:nvSpPr>
        <p:spPr>
          <a:xfrm rot="5400000">
            <a:off x="2225858" y="4251781"/>
            <a:ext cx="307215" cy="2648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4" name="Egyenes összekötő 73"/>
          <p:cNvCxnSpPr>
            <a:stCxn id="72" idx="7"/>
          </p:cNvCxnSpPr>
          <p:nvPr/>
        </p:nvCxnSpPr>
        <p:spPr>
          <a:xfrm flipV="1">
            <a:off x="3777256" y="2930550"/>
            <a:ext cx="792478" cy="514611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zis 71"/>
          <p:cNvSpPr/>
          <p:nvPr/>
        </p:nvSpPr>
        <p:spPr>
          <a:xfrm>
            <a:off x="3683065" y="3429000"/>
            <a:ext cx="110352" cy="110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6" name="Egyenes összekötő 75"/>
          <p:cNvCxnSpPr/>
          <p:nvPr/>
        </p:nvCxnSpPr>
        <p:spPr>
          <a:xfrm>
            <a:off x="4569734" y="2930550"/>
            <a:ext cx="2085066" cy="0"/>
          </a:xfrm>
          <a:prstGeom prst="line">
            <a:avLst/>
          </a:prstGeom>
          <a:ln w="38100">
            <a:solidFill>
              <a:srgbClr val="14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4566386" y="2461963"/>
            <a:ext cx="69906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800" b="1" i="1" dirty="0">
                <a:solidFill>
                  <a:schemeClr val="accent1"/>
                </a:solidFill>
              </a:rPr>
              <a:t>Csere</a:t>
            </a:r>
            <a:endParaRPr lang="hu-HU" b="1" i="1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REPLACE</a:t>
            </a:r>
            <a:r>
              <a:rPr lang="hu-HU" dirty="0"/>
              <a:t> nem standard SQL parancs. </a:t>
            </a:r>
          </a:p>
          <a:p>
            <a:pPr>
              <a:spcAft>
                <a:spcPts val="600"/>
              </a:spcAft>
            </a:pPr>
            <a:r>
              <a:rPr lang="hu-HU" dirty="0"/>
              <a:t>Ha a megadott kulcsú (</a:t>
            </a:r>
            <a:r>
              <a:rPr lang="hu-HU" b="1" i="1" dirty="0">
                <a:solidFill>
                  <a:schemeClr val="accent1"/>
                </a:solidFill>
              </a:rPr>
              <a:t>PRIMARY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KEY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UNIQUE</a:t>
            </a:r>
            <a:r>
              <a:rPr lang="hu-HU" dirty="0"/>
              <a:t> mező) megegyezik egy létező rekorddal, akkor lecseréli (mint egy </a:t>
            </a:r>
            <a:r>
              <a:rPr lang="hu-HU" b="1" i="1" dirty="0">
                <a:solidFill>
                  <a:schemeClr val="accent1"/>
                </a:solidFill>
              </a:rPr>
              <a:t>UPDATE</a:t>
            </a:r>
            <a:r>
              <a:rPr lang="hu-HU" dirty="0"/>
              <a:t>) az adatokat, különben (mint egy </a:t>
            </a:r>
            <a:r>
              <a:rPr lang="hu-HU" b="1" i="1" dirty="0">
                <a:solidFill>
                  <a:schemeClr val="accent1"/>
                </a:solidFill>
              </a:rPr>
              <a:t>INSERT</a:t>
            </a:r>
            <a:r>
              <a:rPr lang="hu-HU" dirty="0"/>
              <a:t>) beilleszti.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b="1" i="1" dirty="0">
                <a:solidFill>
                  <a:schemeClr val="accent1"/>
                </a:solidFill>
                <a:latin typeface="Consolas" panose="020B0609020204030204" pitchFamily="49" charset="0"/>
              </a:rPr>
              <a:t>REPLACE INTO </a:t>
            </a:r>
            <a:r>
              <a:rPr lang="hu-HU" dirty="0">
                <a:latin typeface="Consolas" panose="020B0609020204030204" pitchFamily="49" charset="0"/>
              </a:rPr>
              <a:t> tábla </a:t>
            </a:r>
            <a:r>
              <a:rPr lang="hu-HU" b="1" i="1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r>
              <a:rPr lang="hu-HU" dirty="0">
                <a:latin typeface="Consolas" panose="020B0609020204030204" pitchFamily="49" charset="0"/>
              </a:rPr>
              <a:t>(érték1, érték2, …);</a:t>
            </a:r>
          </a:p>
        </p:txBody>
      </p:sp>
    </p:spTree>
    <p:extLst>
      <p:ext uri="{BB962C8B-B14F-4D97-AF65-F5344CB8AC3E}">
        <p14:creationId xmlns:p14="http://schemas.microsoft.com/office/powerpoint/2010/main" val="9863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31207</TotalTime>
  <Words>747</Words>
  <Application>Microsoft Office PowerPoint</Application>
  <PresentationFormat>Szélesvásznú</PresentationFormat>
  <Paragraphs>97</Paragraphs>
  <Slides>9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Consolas</vt:lpstr>
      <vt:lpstr>Wingdings 2</vt:lpstr>
      <vt:lpstr>Jegyezhető</vt:lpstr>
      <vt:lpstr>SQL: Adatbázis kezelés</vt:lpstr>
      <vt:lpstr>SQL utasítások: DML</vt:lpstr>
      <vt:lpstr>SQL utasítások: DML - INSERT</vt:lpstr>
      <vt:lpstr>SQL utasítások: DML - INSERT</vt:lpstr>
      <vt:lpstr>SQL utasítások: DML - INSERT</vt:lpstr>
      <vt:lpstr>SQL utasítások: DML - UPDATE</vt:lpstr>
      <vt:lpstr>SQL utasítások: DML - DELETE</vt:lpstr>
      <vt:lpstr>SQL utasítások: DML - REPLACE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2021-04-25T09:21:45Z</dcterms:modified>
</cp:coreProperties>
</file>