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92" r:id="rId4"/>
    <p:sldId id="320" r:id="rId5"/>
    <p:sldId id="326" r:id="rId6"/>
    <p:sldId id="333" r:id="rId7"/>
    <p:sldId id="337" r:id="rId8"/>
    <p:sldId id="338" r:id="rId9"/>
    <p:sldId id="325" r:id="rId10"/>
    <p:sldId id="339" r:id="rId11"/>
    <p:sldId id="340" r:id="rId12"/>
    <p:sldId id="341" r:id="rId13"/>
    <p:sldId id="327" r:id="rId14"/>
    <p:sldId id="332" r:id="rId15"/>
    <p:sldId id="331" r:id="rId16"/>
    <p:sldId id="330" r:id="rId17"/>
    <p:sldId id="329" r:id="rId18"/>
    <p:sldId id="31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</p14:sldIdLst>
        </p14:section>
        <p14:section name="DQL" id="{8BA11F21-2A4D-4326-9DAE-5949672BBD7B}">
          <p14:sldIdLst>
            <p14:sldId id="282"/>
            <p14:sldId id="292"/>
            <p14:sldId id="320"/>
            <p14:sldId id="326"/>
            <p14:sldId id="333"/>
            <p14:sldId id="337"/>
            <p14:sldId id="338"/>
            <p14:sldId id="325"/>
            <p14:sldId id="339"/>
            <p14:sldId id="340"/>
            <p14:sldId id="341"/>
            <p14:sldId id="327"/>
            <p14:sldId id="332"/>
            <p14:sldId id="331"/>
            <p14:sldId id="330"/>
            <p14:sldId id="329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ABF"/>
    <a:srgbClr val="B7FFFC"/>
    <a:srgbClr val="00C6BB"/>
    <a:srgbClr val="146A64"/>
    <a:srgbClr val="212121"/>
    <a:srgbClr val="00EEDD"/>
    <a:srgbClr val="71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37F6A-AD84-4D1E-A056-07DA2F020E07}" v="185" dt="2021-05-01T18:39:4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2093" autoAdjust="0"/>
  </p:normalViewPr>
  <p:slideViewPr>
    <p:cSldViewPr snapToGrid="0">
      <p:cViewPr varScale="1">
        <p:scale>
          <a:sx n="95" d="100"/>
          <a:sy n="95" d="100"/>
        </p:scale>
        <p:origin x="10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456EF97D-4D2E-4BB7-87BA-7C7C94A0F97E}"/>
    <pc:docChg chg="undo custSel addSld delSld modSld modSection">
      <pc:chgData name="Péter Papp" userId="c551c21ec8665072" providerId="LiveId" clId="{456EF97D-4D2E-4BB7-87BA-7C7C94A0F97E}" dt="2021-04-11T16:09:01.803" v="254" actId="20577"/>
      <pc:docMkLst>
        <pc:docMk/>
      </pc:docMkLst>
      <pc:sldChg chg="modSp mod modTransition">
        <pc:chgData name="Péter Papp" userId="c551c21ec8665072" providerId="LiveId" clId="{456EF97D-4D2E-4BB7-87BA-7C7C94A0F97E}" dt="2021-04-10T16:47:24.315" v="246"/>
        <pc:sldMkLst>
          <pc:docMk/>
          <pc:sldMk cId="570332789" sldId="256"/>
        </pc:sldMkLst>
        <pc:spChg chg="mod">
          <ac:chgData name="Péter Papp" userId="c551c21ec8665072" providerId="LiveId" clId="{456EF97D-4D2E-4BB7-87BA-7C7C94A0F97E}" dt="2021-04-08T08:38:25.684" v="4" actId="20577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743291452" sldId="259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099117453" sldId="260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76982428" sldId="261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2002249716" sldId="262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96090501" sldId="263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586627818" sldId="264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184470344" sldId="265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1926032990" sldId="266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239744484" sldId="267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2619109996" sldId="268"/>
        </pc:sldMkLst>
      </pc:sldChg>
      <pc:sldChg chg="modSp add del mod">
        <pc:chgData name="Péter Papp" userId="c551c21ec8665072" providerId="LiveId" clId="{456EF97D-4D2E-4BB7-87BA-7C7C94A0F97E}" dt="2021-04-10T15:56:41.199" v="67" actId="47"/>
        <pc:sldMkLst>
          <pc:docMk/>
          <pc:sldMk cId="3831102557" sldId="270"/>
        </pc:sldMkLst>
        <pc:spChg chg="mod">
          <ac:chgData name="Péter Papp" userId="c551c21ec8665072" providerId="LiveId" clId="{456EF97D-4D2E-4BB7-87BA-7C7C94A0F97E}" dt="2021-04-08T08:39:07.436" v="6" actId="27636"/>
          <ac:spMkLst>
            <pc:docMk/>
            <pc:sldMk cId="3831102557" sldId="270"/>
            <ac:spMk id="11" creationId="{00000000-0000-0000-0000-000000000000}"/>
          </ac:spMkLst>
        </pc:spChg>
      </pc:sldChg>
      <pc:sldChg chg="delSp add del mod modTransition delAnim modAnim modNotesTx">
        <pc:chgData name="Péter Papp" userId="c551c21ec8665072" providerId="LiveId" clId="{456EF97D-4D2E-4BB7-87BA-7C7C94A0F97E}" dt="2021-04-10T15:56:41.199" v="67" actId="47"/>
        <pc:sldMkLst>
          <pc:docMk/>
          <pc:sldMk cId="1147834887" sldId="273"/>
        </pc:sldMkLst>
        <pc:grpChg chg="del">
          <ac:chgData name="Péter Papp" userId="c551c21ec8665072" providerId="LiveId" clId="{456EF97D-4D2E-4BB7-87BA-7C7C94A0F97E}" dt="2021-04-10T13:09:05.976" v="14" actId="478"/>
          <ac:grpSpMkLst>
            <pc:docMk/>
            <pc:sldMk cId="1147834887" sldId="273"/>
            <ac:grpSpMk id="73" creationId="{00000000-0000-0000-0000-000000000000}"/>
          </ac:grpSpMkLst>
        </pc:grpChg>
      </pc:sldChg>
      <pc:sldChg chg="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152470099" sldId="274"/>
        </pc:sldMkLst>
        <pc:spChg chg="mod">
          <ac:chgData name="Péter Papp" userId="c551c21ec8665072" providerId="LiveId" clId="{456EF97D-4D2E-4BB7-87BA-7C7C94A0F97E}" dt="2021-04-10T13:13:12.183" v="60" actId="1076"/>
          <ac:spMkLst>
            <pc:docMk/>
            <pc:sldMk cId="152470099" sldId="274"/>
            <ac:spMk id="80" creationId="{00000000-0000-0000-0000-000000000000}"/>
          </ac:spMkLst>
        </pc:spChg>
        <pc:grpChg chg="del mod">
          <ac:chgData name="Péter Papp" userId="c551c21ec8665072" providerId="LiveId" clId="{456EF97D-4D2E-4BB7-87BA-7C7C94A0F97E}" dt="2021-04-10T13:09:31.970" v="16" actId="478"/>
          <ac:grpSpMkLst>
            <pc:docMk/>
            <pc:sldMk cId="152470099" sldId="274"/>
            <ac:grpSpMk id="26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869292287" sldId="275"/>
        </pc:sldMkLst>
        <pc:grpChg chg="del">
          <ac:chgData name="Péter Papp" userId="c551c21ec8665072" providerId="LiveId" clId="{456EF97D-4D2E-4BB7-87BA-7C7C94A0F97E}" dt="2021-04-10T13:09:43.338" v="17" actId="478"/>
          <ac:grpSpMkLst>
            <pc:docMk/>
            <pc:sldMk cId="869292287" sldId="275"/>
            <ac:grpSpMk id="41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3906507197" sldId="276"/>
        </pc:sldMkLst>
        <pc:grpChg chg="del">
          <ac:chgData name="Péter Papp" userId="c551c21ec8665072" providerId="LiveId" clId="{456EF97D-4D2E-4BB7-87BA-7C7C94A0F97E}" dt="2021-04-10T13:09:49.346" v="18" actId="478"/>
          <ac:grpSpMkLst>
            <pc:docMk/>
            <pc:sldMk cId="3906507197" sldId="276"/>
            <ac:grpSpMk id="41" creationId="{00000000-0000-0000-0000-000000000000}"/>
          </ac:grpSpMkLst>
        </pc:grpChg>
      </pc:sldChg>
      <pc:sldChg chg="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83397264" sldId="277"/>
        </pc:sldMkLst>
        <pc:spChg chg="mod">
          <ac:chgData name="Péter Papp" userId="c551c21ec8665072" providerId="LiveId" clId="{456EF97D-4D2E-4BB7-87BA-7C7C94A0F97E}" dt="2021-04-08T08:40:12.968" v="7" actId="20577"/>
          <ac:spMkLst>
            <pc:docMk/>
            <pc:sldMk cId="283397264" sldId="277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3:09:55.674" v="19" actId="478"/>
          <ac:grpSpMkLst>
            <pc:docMk/>
            <pc:sldMk cId="283397264" sldId="277"/>
            <ac:grpSpMk id="41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231768747" sldId="278"/>
        </pc:sldMkLst>
        <pc:grpChg chg="del">
          <ac:chgData name="Péter Papp" userId="c551c21ec8665072" providerId="LiveId" clId="{456EF97D-4D2E-4BB7-87BA-7C7C94A0F97E}" dt="2021-04-10T13:10:09.468" v="20" actId="478"/>
          <ac:grpSpMkLst>
            <pc:docMk/>
            <pc:sldMk cId="2231768747" sldId="278"/>
            <ac:grpSpMk id="41" creationId="{00000000-0000-0000-0000-000000000000}"/>
          </ac:grpSpMkLst>
        </pc:grpChg>
      </pc:sldChg>
      <pc:sldChg chg="add modTransition">
        <pc:chgData name="Péter Papp" userId="c551c21ec8665072" providerId="LiveId" clId="{456EF97D-4D2E-4BB7-87BA-7C7C94A0F97E}" dt="2021-04-10T16:47:24.315" v="246"/>
        <pc:sldMkLst>
          <pc:docMk/>
          <pc:sldMk cId="60997857" sldId="291"/>
        </pc:sldMkLst>
      </pc:sldChg>
      <pc:sldChg chg="addSp delSp modSp add mod modTransition delAnim modAnim modNotesTx">
        <pc:chgData name="Péter Papp" userId="c551c21ec8665072" providerId="LiveId" clId="{456EF97D-4D2E-4BB7-87BA-7C7C94A0F97E}" dt="2021-04-11T09:27:27.395" v="249"/>
        <pc:sldMkLst>
          <pc:docMk/>
          <pc:sldMk cId="726421348" sldId="292"/>
        </pc:sldMkLst>
        <pc:spChg chg="add del mod">
          <ac:chgData name="Péter Papp" userId="c551c21ec8665072" providerId="LiveId" clId="{456EF97D-4D2E-4BB7-87BA-7C7C94A0F97E}" dt="2021-04-10T16:11:37.816" v="119"/>
          <ac:spMkLst>
            <pc:docMk/>
            <pc:sldMk cId="726421348" sldId="292"/>
            <ac:spMk id="39" creationId="{B6E8EAAE-79B5-4B24-86A8-F44062203A14}"/>
          </ac:spMkLst>
        </pc:spChg>
        <pc:spChg chg="mod">
          <ac:chgData name="Péter Papp" userId="c551c21ec8665072" providerId="LiveId" clId="{456EF97D-4D2E-4BB7-87BA-7C7C94A0F97E}" dt="2021-04-10T16:19:06.983" v="155" actId="114"/>
          <ac:spMkLst>
            <pc:docMk/>
            <pc:sldMk cId="726421348" sldId="292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5:58:41.772" v="68" actId="478"/>
          <ac:grpSpMkLst>
            <pc:docMk/>
            <pc:sldMk cId="726421348" sldId="292"/>
            <ac:grpSpMk id="7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10T16:47:24.315" v="246"/>
        <pc:sldMkLst>
          <pc:docMk/>
          <pc:sldMk cId="436400944" sldId="293"/>
        </pc:sldMkLst>
        <pc:spChg chg="mod">
          <ac:chgData name="Péter Papp" userId="c551c21ec8665072" providerId="LiveId" clId="{456EF97D-4D2E-4BB7-87BA-7C7C94A0F97E}" dt="2021-04-10T16:33:37.060" v="230" actId="20577"/>
          <ac:spMkLst>
            <pc:docMk/>
            <pc:sldMk cId="436400944" sldId="293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5:59:15.745" v="71" actId="478"/>
          <ac:grpSpMkLst>
            <pc:docMk/>
            <pc:sldMk cId="436400944" sldId="293"/>
            <ac:grpSpMk id="26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0:41.983" v="76" actId="962"/>
          <ac:grpSpMkLst>
            <pc:docMk/>
            <pc:sldMk cId="436400944" sldId="293"/>
            <ac:grpSpMk id="8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10T16:47:24.315" v="246"/>
        <pc:sldMkLst>
          <pc:docMk/>
          <pc:sldMk cId="3758594813" sldId="294"/>
        </pc:sldMkLst>
        <pc:spChg chg="mod">
          <ac:chgData name="Péter Papp" userId="c551c21ec8665072" providerId="LiveId" clId="{456EF97D-4D2E-4BB7-87BA-7C7C94A0F97E}" dt="2021-04-10T16:33:19.539" v="214" actId="20577"/>
          <ac:spMkLst>
            <pc:docMk/>
            <pc:sldMk cId="3758594813" sldId="294"/>
            <ac:spMk id="80" creationId="{00000000-0000-0000-0000-000000000000}"/>
          </ac:spMkLst>
        </pc:spChg>
        <pc:grpChg chg="del mod modVis">
          <ac:chgData name="Péter Papp" userId="c551c21ec8665072" providerId="LiveId" clId="{456EF97D-4D2E-4BB7-87BA-7C7C94A0F97E}" dt="2021-04-10T16:00:51.872" v="79" actId="478"/>
          <ac:grpSpMkLst>
            <pc:docMk/>
            <pc:sldMk cId="3758594813" sldId="294"/>
            <ac:grpSpMk id="41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0:57.895" v="80" actId="962"/>
          <ac:grpSpMkLst>
            <pc:docMk/>
            <pc:sldMk cId="3758594813" sldId="294"/>
            <ac:grpSpMk id="8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11T16:09:01.803" v="254" actId="20577"/>
        <pc:sldMkLst>
          <pc:docMk/>
          <pc:sldMk cId="9863452" sldId="295"/>
        </pc:sldMkLst>
        <pc:spChg chg="mod">
          <ac:chgData name="Péter Papp" userId="c551c21ec8665072" providerId="LiveId" clId="{456EF97D-4D2E-4BB7-87BA-7C7C94A0F97E}" dt="2021-04-11T16:09:01.803" v="254" actId="20577"/>
          <ac:spMkLst>
            <pc:docMk/>
            <pc:sldMk cId="9863452" sldId="295"/>
            <ac:spMk id="80" creationId="{00000000-0000-0000-0000-000000000000}"/>
          </ac:spMkLst>
        </pc:spChg>
        <pc:grpChg chg="del mod modVis">
          <ac:chgData name="Péter Papp" userId="c551c21ec8665072" providerId="LiveId" clId="{456EF97D-4D2E-4BB7-87BA-7C7C94A0F97E}" dt="2021-04-10T16:01:09.584" v="83" actId="478"/>
          <ac:grpSpMkLst>
            <pc:docMk/>
            <pc:sldMk cId="9863452" sldId="295"/>
            <ac:grpSpMk id="41" creationId="{00000000-0000-0000-0000-000000000000}"/>
          </ac:grpSpMkLst>
        </pc:grpChg>
        <pc:grpChg chg="del">
          <ac:chgData name="Péter Papp" userId="c551c21ec8665072" providerId="LiveId" clId="{456EF97D-4D2E-4BB7-87BA-7C7C94A0F97E}" dt="2021-04-10T16:40:42.355" v="243" actId="478"/>
          <ac:grpSpMkLst>
            <pc:docMk/>
            <pc:sldMk cId="9863452" sldId="295"/>
            <ac:grpSpMk id="73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1:24.047" v="84" actId="962"/>
          <ac:grpSpMkLst>
            <pc:docMk/>
            <pc:sldMk cId="9863452" sldId="295"/>
            <ac:grpSpMk id="83" creationId="{00000000-0000-0000-0000-000000000000}"/>
          </ac:grpSpMkLst>
        </pc:grpChg>
      </pc:sldChg>
      <pc:sldChg chg="modSp add mod modTransition modNotesTx">
        <pc:chgData name="Péter Papp" userId="c551c21ec8665072" providerId="LiveId" clId="{456EF97D-4D2E-4BB7-87BA-7C7C94A0F97E}" dt="2021-04-11T09:27:32.288" v="251"/>
        <pc:sldMkLst>
          <pc:docMk/>
          <pc:sldMk cId="2000546957" sldId="296"/>
        </pc:sldMkLst>
        <pc:spChg chg="mod">
          <ac:chgData name="Péter Papp" userId="c551c21ec8665072" providerId="LiveId" clId="{456EF97D-4D2E-4BB7-87BA-7C7C94A0F97E}" dt="2021-04-10T16:21:13.742" v="170" actId="948"/>
          <ac:spMkLst>
            <pc:docMk/>
            <pc:sldMk cId="2000546957" sldId="296"/>
            <ac:spMk id="80" creationId="{00000000-0000-0000-0000-000000000000}"/>
          </ac:spMkLst>
        </pc:spChg>
        <pc:grpChg chg="mod modVis">
          <ac:chgData name="Péter Papp" userId="c551c21ec8665072" providerId="LiveId" clId="{456EF97D-4D2E-4BB7-87BA-7C7C94A0F97E}" dt="2021-04-10T15:59:40.874" v="74" actId="962"/>
          <ac:grpSpMkLst>
            <pc:docMk/>
            <pc:sldMk cId="2000546957" sldId="296"/>
            <ac:grpSpMk id="41" creationId="{00000000-0000-0000-0000-000000000000}"/>
          </ac:grpSpMkLst>
        </pc:grpChg>
      </pc:sldChg>
      <pc:sldChg chg="addSp modSp add mod modTransition modNotesTx">
        <pc:chgData name="Péter Papp" userId="c551c21ec8665072" providerId="LiveId" clId="{456EF97D-4D2E-4BB7-87BA-7C7C94A0F97E}" dt="2021-04-11T09:27:36.066" v="253"/>
        <pc:sldMkLst>
          <pc:docMk/>
          <pc:sldMk cId="816158733" sldId="297"/>
        </pc:sldMkLst>
        <pc:spChg chg="add mod">
          <ac:chgData name="Péter Papp" userId="c551c21ec8665072" providerId="LiveId" clId="{456EF97D-4D2E-4BB7-87BA-7C7C94A0F97E}" dt="2021-04-10T16:24:57.695" v="175" actId="571"/>
          <ac:spMkLst>
            <pc:docMk/>
            <pc:sldMk cId="816158733" sldId="297"/>
            <ac:spMk id="24" creationId="{E8BB55A4-8BCB-4D32-A822-7C11524E2FE6}"/>
          </ac:spMkLst>
        </pc:spChg>
        <pc:spChg chg="mod">
          <ac:chgData name="Péter Papp" userId="c551c21ec8665072" providerId="LiveId" clId="{456EF97D-4D2E-4BB7-87BA-7C7C94A0F97E}" dt="2021-04-10T16:26:09.415" v="190" actId="948"/>
          <ac:spMkLst>
            <pc:docMk/>
            <pc:sldMk cId="816158733" sldId="297"/>
            <ac:spMk id="80" creationId="{00000000-0000-0000-0000-000000000000}"/>
          </ac:spMkLst>
        </pc:spChg>
        <pc:grpChg chg="mod">
          <ac:chgData name="Péter Papp" userId="c551c21ec8665072" providerId="LiveId" clId="{456EF97D-4D2E-4BB7-87BA-7C7C94A0F97E}" dt="2021-04-10T15:59:50.895" v="75" actId="962"/>
          <ac:grpSpMkLst>
            <pc:docMk/>
            <pc:sldMk cId="816158733" sldId="297"/>
            <ac:grpSpMk id="41" creationId="{00000000-0000-0000-0000-000000000000}"/>
          </ac:grpSpMkLst>
        </pc:grpChg>
      </pc:sldChg>
      <pc:sldChg chg="modTransition">
        <pc:chgData name="Péter Papp" userId="c551c21ec8665072" providerId="LiveId" clId="{456EF97D-4D2E-4BB7-87BA-7C7C94A0F97E}" dt="2021-04-10T16:47:29.618" v="247"/>
        <pc:sldMkLst>
          <pc:docMk/>
          <pc:sldMk cId="2720775216" sldId="316"/>
        </pc:sldMkLst>
      </pc:sldChg>
      <pc:sldChg chg="addSp 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123997007" sldId="317"/>
        </pc:sldMkLst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7" creationId="{D14792C2-668A-41E7-AE83-FD530621D06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8" creationId="{525E0553-E6BE-4ECA-8C15-B3188595C65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9" creationId="{AC7CA372-7FD6-48F5-A819-10AE470F5DDE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0" creationId="{0B9B006F-35A3-4B4F-9EDD-3E37D830986F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2" creationId="{24C64638-BFBA-475A-B2DF-8677FF83E937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3" creationId="{92DAC4DA-72B7-40D9-AA30-1FE08D5AEC22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4" creationId="{43478E09-36DC-4D10-B0A4-DC489FB6FDD5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5" creationId="{5D081D14-5C11-4F07-91CF-42FDD3B26F16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6" creationId="{9AFAF74D-8047-4CAB-8216-5466B626967D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7" creationId="{E3CEC4A8-3602-4EF7-811B-6DD87E38D5CC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8" creationId="{AB1714D1-338D-4926-837D-B5393036CDA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9" creationId="{8CEEE840-81E6-41B5-96FA-33BA5FB46094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84" creationId="{5F4CF28F-E23F-437A-A6ED-2EDD0AC61942}"/>
          </ac:spMkLst>
        </pc:spChg>
        <pc:grpChg chg="del">
          <ac:chgData name="Péter Papp" userId="c551c21ec8665072" providerId="LiveId" clId="{456EF97D-4D2E-4BB7-87BA-7C7C94A0F97E}" dt="2021-04-10T13:09:17.547" v="15" actId="478"/>
          <ac:grpSpMkLst>
            <pc:docMk/>
            <pc:sldMk cId="2123997007" sldId="317"/>
            <ac:grpSpMk id="41" creationId="{00000000-0000-0000-0000-000000000000}"/>
          </ac:grpSpMkLst>
        </pc:grpChg>
        <pc:grpChg chg="add mod ord">
          <ac:chgData name="Péter Papp" userId="c551c21ec8665072" providerId="LiveId" clId="{456EF97D-4D2E-4BB7-87BA-7C7C94A0F97E}" dt="2021-04-10T13:12:34.273" v="58" actId="171"/>
          <ac:grpSpMkLst>
            <pc:docMk/>
            <pc:sldMk cId="2123997007" sldId="317"/>
            <ac:grpSpMk id="55" creationId="{335973C3-AE4A-40E9-9535-67AA7A033FBE}"/>
          </ac:grpSpMkLst>
        </pc:grpChg>
        <pc:grpChg chg="mod">
          <ac:chgData name="Péter Papp" userId="c551c21ec8665072" providerId="LiveId" clId="{456EF97D-4D2E-4BB7-87BA-7C7C94A0F97E}" dt="2021-04-10T13:12:07.294" v="48"/>
          <ac:grpSpMkLst>
            <pc:docMk/>
            <pc:sldMk cId="2123997007" sldId="317"/>
            <ac:grpSpMk id="56" creationId="{15C2E861-249E-441C-93BF-896CA83AC9CB}"/>
          </ac:grpSpMkLst>
        </pc:grpChg>
        <pc:grpChg chg="del">
          <ac:chgData name="Péter Papp" userId="c551c21ec8665072" providerId="LiveId" clId="{456EF97D-4D2E-4BB7-87BA-7C7C94A0F97E}" dt="2021-04-10T13:12:18.717" v="49" actId="478"/>
          <ac:grpSpMkLst>
            <pc:docMk/>
            <pc:sldMk cId="2123997007" sldId="317"/>
            <ac:grpSpMk id="73" creationId="{00000000-0000-0000-0000-000000000000}"/>
          </ac:grpSpMkLst>
        </pc:grpChg>
      </pc:sldChg>
      <pc:sldChg chg="add del">
        <pc:chgData name="Péter Papp" userId="c551c21ec8665072" providerId="LiveId" clId="{456EF97D-4D2E-4BB7-87BA-7C7C94A0F97E}" dt="2021-04-10T12:57:21.267" v="12" actId="47"/>
        <pc:sldMkLst>
          <pc:docMk/>
          <pc:sldMk cId="179092941" sldId="318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F6937F6A-AD84-4D1E-A056-07DA2F020E07}"/>
    <pc:docChg chg="undo redo custSel addSld delSld modSld sldOrd delSection modSection">
      <pc:chgData name="Péter Papp" userId="c551c21ec8665072" providerId="LiveId" clId="{F6937F6A-AD84-4D1E-A056-07DA2F020E07}" dt="2021-05-01T18:53:22.141" v="7283" actId="20577"/>
      <pc:docMkLst>
        <pc:docMk/>
      </pc:docMkLst>
      <pc:sldChg chg="modSp mod">
        <pc:chgData name="Péter Papp" userId="c551c21ec8665072" providerId="LiveId" clId="{F6937F6A-AD84-4D1E-A056-07DA2F020E07}" dt="2021-04-11T16:11:27.782" v="2" actId="20577"/>
        <pc:sldMkLst>
          <pc:docMk/>
          <pc:sldMk cId="570332789" sldId="256"/>
        </pc:sldMkLst>
        <pc:spChg chg="mod">
          <ac:chgData name="Péter Papp" userId="c551c21ec8665072" providerId="LiveId" clId="{F6937F6A-AD84-4D1E-A056-07DA2F020E07}" dt="2021-04-11T16:11:27.782" v="2" actId="20577"/>
          <ac:spMkLst>
            <pc:docMk/>
            <pc:sldMk cId="570332789" sldId="256"/>
            <ac:spMk id="3" creationId="{00000000-0000-0000-0000-000000000000}"/>
          </ac:spMkLst>
        </pc:spChg>
      </pc:sldChg>
      <pc:sldChg chg="modSp add mod">
        <pc:chgData name="Péter Papp" userId="c551c21ec8665072" providerId="LiveId" clId="{F6937F6A-AD84-4D1E-A056-07DA2F020E07}" dt="2021-04-25T09:38:31.435" v="158" actId="12"/>
        <pc:sldMkLst>
          <pc:docMk/>
          <pc:sldMk cId="543922497" sldId="282"/>
        </pc:sldMkLst>
        <pc:spChg chg="mod">
          <ac:chgData name="Péter Papp" userId="c551c21ec8665072" providerId="LiveId" clId="{F6937F6A-AD84-4D1E-A056-07DA2F020E07}" dt="2021-04-25T09:38:31.435" v="158" actId="12"/>
          <ac:spMkLst>
            <pc:docMk/>
            <pc:sldMk cId="543922497" sldId="282"/>
            <ac:spMk id="11" creationId="{00000000-0000-0000-0000-000000000000}"/>
          </ac:spMkLst>
        </pc:spChg>
      </pc:sldChg>
      <pc:sldChg chg="modSp add del mod modAnim">
        <pc:chgData name="Péter Papp" userId="c551c21ec8665072" providerId="LiveId" clId="{F6937F6A-AD84-4D1E-A056-07DA2F020E07}" dt="2021-04-25T09:44:30.086" v="301" actId="47"/>
        <pc:sldMkLst>
          <pc:docMk/>
          <pc:sldMk cId="1011062636" sldId="283"/>
        </pc:sldMkLst>
        <pc:grpChg chg="mod">
          <ac:chgData name="Péter Papp" userId="c551c21ec8665072" providerId="LiveId" clId="{F6937F6A-AD84-4D1E-A056-07DA2F020E07}" dt="2021-04-11T16:12:25.618" v="6" actId="1076"/>
          <ac:grpSpMkLst>
            <pc:docMk/>
            <pc:sldMk cId="1011062636" sldId="283"/>
            <ac:grpSpMk id="41" creationId="{00000000-0000-0000-0000-000000000000}"/>
          </ac:grpSpMkLst>
        </pc:grpChg>
      </pc:sldChg>
      <pc:sldChg chg="addSp delSp modSp add del mod modTransition">
        <pc:chgData name="Péter Papp" userId="c551c21ec8665072" providerId="LiveId" clId="{F6937F6A-AD84-4D1E-A056-07DA2F020E07}" dt="2021-04-25T15:11:08.586" v="1058" actId="47"/>
        <pc:sldMkLst>
          <pc:docMk/>
          <pc:sldMk cId="972961639" sldId="289"/>
        </pc:sldMkLst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1" creationId="{1C6345C4-CF90-4C77-876C-29F56557A845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2" creationId="{728D10B3-E279-4BA0-9704-CAB8594837D4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3" creationId="{BA20D4BA-F1B9-4025-A038-955ABB33F28E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4" creationId="{7CECDC76-C54D-41FB-A8FF-DDE20765750F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5" creationId="{709FB457-B2F5-4654-A472-D26A24DECC9E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6" creationId="{3A0933C3-5560-4CDD-8C51-1B01D7408954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7" creationId="{D11CB183-DC85-4597-A7D8-034F852B2F59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8" creationId="{303D3521-7B5A-4F7F-8B63-299DDD05C348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29" creationId="{2062A998-2291-4A21-B4C7-EEC6910CE661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30" creationId="{5D6A384E-67A4-4DB4-8E6E-11A6A0CD7B29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31" creationId="{8501A509-5503-46C6-B9D6-61B822E5371F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32" creationId="{41C2CDEC-4C92-41E2-8594-6363644BE718}"/>
          </ac:spMkLst>
        </pc:spChg>
        <pc:spChg chg="mod">
          <ac:chgData name="Péter Papp" userId="c551c21ec8665072" providerId="LiveId" clId="{F6937F6A-AD84-4D1E-A056-07DA2F020E07}" dt="2021-04-25T14:03:49.494" v="543"/>
          <ac:spMkLst>
            <pc:docMk/>
            <pc:sldMk cId="972961639" sldId="289"/>
            <ac:spMk id="33" creationId="{2DEC92DD-5285-419F-AC38-3C62359E5CD6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36" creationId="{BE780284-21FE-4EA3-94B5-48939885BCFB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37" creationId="{DD5CF7B9-E7BF-4E34-8725-B903FBF337DB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38" creationId="{14FD6884-F218-4347-9208-255979851CA2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39" creationId="{50D8B214-7794-420D-8580-6A3E0E13ECA0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0" creationId="{16A0FFC4-CFDA-4FD1-866F-C5F18B982085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3" creationId="{69F04164-CED9-4AF0-8116-404921082095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4" creationId="{70604A2E-8719-4DAA-A225-9B4AF09110A2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5" creationId="{E9B88C5E-2776-4633-8D72-20139C60C10D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6" creationId="{77AC002E-9659-42CC-A85A-696AEF75161A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47" creationId="{948C545B-0535-4D3C-BD6E-085F7170704C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55" creationId="{3B7300CD-4563-4FF5-9FF6-BB00388944A7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56" creationId="{A6186A0B-ED2A-49A4-9D86-F32BCD25B67C}"/>
          </ac:spMkLst>
        </pc:spChg>
        <pc:spChg chg="mod">
          <ac:chgData name="Péter Papp" userId="c551c21ec8665072" providerId="LiveId" clId="{F6937F6A-AD84-4D1E-A056-07DA2F020E07}" dt="2021-04-25T14:03:59.012" v="545"/>
          <ac:spMkLst>
            <pc:docMk/>
            <pc:sldMk cId="972961639" sldId="289"/>
            <ac:spMk id="57" creationId="{42B423A7-4AC8-43D3-A568-A6F061AAF4F8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0" creationId="{79AEF6EF-B1C8-48CC-A7F0-4F7E5F776457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2" creationId="{E22835FB-AD6A-4CED-B780-E0AAD618FAEF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3" creationId="{EF4340A7-A389-4F70-BB55-17A295926897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4" creationId="{49B2CBD7-58D3-4E32-A303-64587BD89CFD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5" creationId="{755DCD84-DE36-41FA-B25D-89BCA7671CFD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6" creationId="{C3FF5BFA-384C-4BA5-9AB8-1326043F91D9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7" creationId="{D606AF4D-3572-4503-AF82-A41192DD2243}"/>
          </ac:spMkLst>
        </pc:spChg>
        <pc:spChg chg="mod">
          <ac:chgData name="Péter Papp" userId="c551c21ec8665072" providerId="LiveId" clId="{F6937F6A-AD84-4D1E-A056-07DA2F020E07}" dt="2021-04-25T14:08:15.813" v="569" actId="108"/>
          <ac:spMkLst>
            <pc:docMk/>
            <pc:sldMk cId="972961639" sldId="289"/>
            <ac:spMk id="68" creationId="{1B5BFF22-908A-451F-8323-DFAECA44B008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69" creationId="{4608F39D-1571-4556-9814-89A3FB253A30}"/>
          </ac:spMkLst>
        </pc:spChg>
        <pc:spChg chg="mod">
          <ac:chgData name="Péter Papp" userId="c551c21ec8665072" providerId="LiveId" clId="{F6937F6A-AD84-4D1E-A056-07DA2F020E07}" dt="2021-04-25T14:08:22.799" v="570" actId="108"/>
          <ac:spMkLst>
            <pc:docMk/>
            <pc:sldMk cId="972961639" sldId="289"/>
            <ac:spMk id="73" creationId="{595E88AF-7920-4A67-A83C-89C95A79CBF3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75" creationId="{BB7C12E9-63FE-4DB8-AD1B-6848B84FC51B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77" creationId="{40E0703A-D023-404F-9970-2847667D7171}"/>
          </ac:spMkLst>
        </pc:spChg>
        <pc:spChg chg="mod">
          <ac:chgData name="Péter Papp" userId="c551c21ec8665072" providerId="LiveId" clId="{F6937F6A-AD84-4D1E-A056-07DA2F020E07}" dt="2021-04-25T14:07:15.184" v="566"/>
          <ac:spMkLst>
            <pc:docMk/>
            <pc:sldMk cId="972961639" sldId="289"/>
            <ac:spMk id="78" creationId="{9CA08CE9-2C85-4A19-9108-2646A68D0DB9}"/>
          </ac:spMkLst>
        </pc:spChg>
        <pc:grpChg chg="add del mod">
          <ac:chgData name="Péter Papp" userId="c551c21ec8665072" providerId="LiveId" clId="{F6937F6A-AD84-4D1E-A056-07DA2F020E07}" dt="2021-04-25T14:03:52.990" v="544"/>
          <ac:grpSpMkLst>
            <pc:docMk/>
            <pc:sldMk cId="972961639" sldId="289"/>
            <ac:grpSpMk id="19" creationId="{51B4D42F-BE80-468C-B4D7-78A3DBEB59A6}"/>
          </ac:grpSpMkLst>
        </pc:grpChg>
        <pc:grpChg chg="mod">
          <ac:chgData name="Péter Papp" userId="c551c21ec8665072" providerId="LiveId" clId="{F6937F6A-AD84-4D1E-A056-07DA2F020E07}" dt="2021-04-25T14:03:49.494" v="543"/>
          <ac:grpSpMkLst>
            <pc:docMk/>
            <pc:sldMk cId="972961639" sldId="289"/>
            <ac:grpSpMk id="20" creationId="{D8ADD1A8-C13E-4DED-BDAB-6E0BEB319FEA}"/>
          </ac:grpSpMkLst>
        </pc:grpChg>
        <pc:grpChg chg="add del mod ord modVis">
          <ac:chgData name="Péter Papp" userId="c551c21ec8665072" providerId="LiveId" clId="{F6937F6A-AD84-4D1E-A056-07DA2F020E07}" dt="2021-04-25T14:07:08.422" v="565" actId="478"/>
          <ac:grpSpMkLst>
            <pc:docMk/>
            <pc:sldMk cId="972961639" sldId="289"/>
            <ac:grpSpMk id="34" creationId="{8452078A-ECAD-4DFB-837D-F3BEB5B4FDF3}"/>
          </ac:grpSpMkLst>
        </pc:grpChg>
        <pc:grpChg chg="mod">
          <ac:chgData name="Péter Papp" userId="c551c21ec8665072" providerId="LiveId" clId="{F6937F6A-AD84-4D1E-A056-07DA2F020E07}" dt="2021-04-25T14:03:59.012" v="545"/>
          <ac:grpSpMkLst>
            <pc:docMk/>
            <pc:sldMk cId="972961639" sldId="289"/>
            <ac:grpSpMk id="35" creationId="{AB86EB8F-ACC5-4CF8-9614-9231BA1B2701}"/>
          </ac:grpSpMkLst>
        </pc:grpChg>
        <pc:grpChg chg="del mod modVis">
          <ac:chgData name="Péter Papp" userId="c551c21ec8665072" providerId="LiveId" clId="{F6937F6A-AD84-4D1E-A056-07DA2F020E07}" dt="2021-04-25T14:05:43.716" v="563" actId="478"/>
          <ac:grpSpMkLst>
            <pc:docMk/>
            <pc:sldMk cId="972961639" sldId="289"/>
            <ac:grpSpMk id="41" creationId="{00000000-0000-0000-0000-000000000000}"/>
          </ac:grpSpMkLst>
        </pc:grpChg>
        <pc:grpChg chg="add mod ord">
          <ac:chgData name="Péter Papp" userId="c551c21ec8665072" providerId="LiveId" clId="{F6937F6A-AD84-4D1E-A056-07DA2F020E07}" dt="2021-04-25T14:07:57.919" v="568" actId="688"/>
          <ac:grpSpMkLst>
            <pc:docMk/>
            <pc:sldMk cId="972961639" sldId="289"/>
            <ac:grpSpMk id="58" creationId="{DD7AAE17-3341-4360-ACFB-464CA3C6028B}"/>
          </ac:grpSpMkLst>
        </pc:grpChg>
        <pc:grpChg chg="mod">
          <ac:chgData name="Péter Papp" userId="c551c21ec8665072" providerId="LiveId" clId="{F6937F6A-AD84-4D1E-A056-07DA2F020E07}" dt="2021-04-25T14:07:15.184" v="566"/>
          <ac:grpSpMkLst>
            <pc:docMk/>
            <pc:sldMk cId="972961639" sldId="289"/>
            <ac:grpSpMk id="59" creationId="{02B115A0-ED7D-42A5-9F4C-1C59DFA4A7A5}"/>
          </ac:grpSpMkLst>
        </pc:grpChg>
      </pc:sldChg>
      <pc:sldChg chg="add del modTransition">
        <pc:chgData name="Péter Papp" userId="c551c21ec8665072" providerId="LiveId" clId="{F6937F6A-AD84-4D1E-A056-07DA2F020E07}" dt="2021-04-25T15:11:08.586" v="1058" actId="47"/>
        <pc:sldMkLst>
          <pc:docMk/>
          <pc:sldMk cId="1966599221" sldId="290"/>
        </pc:sldMkLst>
      </pc:sldChg>
      <pc:sldChg chg="add del">
        <pc:chgData name="Péter Papp" userId="c551c21ec8665072" providerId="LiveId" clId="{F6937F6A-AD84-4D1E-A056-07DA2F020E07}" dt="2021-04-11T16:21:56.291" v="11" actId="47"/>
        <pc:sldMkLst>
          <pc:docMk/>
          <pc:sldMk cId="60997857" sldId="291"/>
        </pc:sldMkLst>
      </pc:sldChg>
      <pc:sldChg chg="addSp delSp modSp mod ord modTransition modAnim modNotesTx">
        <pc:chgData name="Péter Papp" userId="c551c21ec8665072" providerId="LiveId" clId="{F6937F6A-AD84-4D1E-A056-07DA2F020E07}" dt="2021-05-01T18:39:42.523" v="7144" actId="20577"/>
        <pc:sldMkLst>
          <pc:docMk/>
          <pc:sldMk cId="726421348" sldId="292"/>
        </pc:sldMkLst>
        <pc:spChg chg="mod">
          <ac:chgData name="Péter Papp" userId="c551c21ec8665072" providerId="LiveId" clId="{F6937F6A-AD84-4D1E-A056-07DA2F020E07}" dt="2021-04-25T15:36:43.570" v="1248"/>
          <ac:spMkLst>
            <pc:docMk/>
            <pc:sldMk cId="726421348" sldId="292"/>
            <ac:spMk id="2" creationId="{00000000-0000-0000-0000-000000000000}"/>
          </ac:spMkLst>
        </pc:spChg>
        <pc:spChg chg="add del mod">
          <ac:chgData name="Péter Papp" userId="c551c21ec8665072" providerId="LiveId" clId="{F6937F6A-AD84-4D1E-A056-07DA2F020E07}" dt="2021-04-25T14:23:17.749" v="660"/>
          <ac:spMkLst>
            <pc:docMk/>
            <pc:sldMk cId="726421348" sldId="292"/>
            <ac:spMk id="3" creationId="{F173E552-3AD3-43F2-908C-30947B895AB6}"/>
          </ac:spMkLst>
        </pc:spChg>
        <pc:spChg chg="add del mod">
          <ac:chgData name="Péter Papp" userId="c551c21ec8665072" providerId="LiveId" clId="{F6937F6A-AD84-4D1E-A056-07DA2F020E07}" dt="2021-04-25T14:23:17.749" v="660"/>
          <ac:spMkLst>
            <pc:docMk/>
            <pc:sldMk cId="726421348" sldId="292"/>
            <ac:spMk id="14" creationId="{59F90943-5800-401B-B0DA-9D7724F0B848}"/>
          </ac:spMkLst>
        </pc:spChg>
        <pc:spChg chg="add mod">
          <ac:chgData name="Péter Papp" userId="c551c21ec8665072" providerId="LiveId" clId="{F6937F6A-AD84-4D1E-A056-07DA2F020E07}" dt="2021-05-01T18:39:42.523" v="7144" actId="20577"/>
          <ac:spMkLst>
            <pc:docMk/>
            <pc:sldMk cId="726421348" sldId="292"/>
            <ac:spMk id="24" creationId="{6CBFE39B-2796-4E4D-8651-E82658214980}"/>
          </ac:spMkLst>
        </pc:spChg>
        <pc:spChg chg="add del mod">
          <ac:chgData name="Péter Papp" userId="c551c21ec8665072" providerId="LiveId" clId="{F6937F6A-AD84-4D1E-A056-07DA2F020E07}" dt="2021-04-25T14:28:24.628" v="697" actId="478"/>
          <ac:spMkLst>
            <pc:docMk/>
            <pc:sldMk cId="726421348" sldId="292"/>
            <ac:spMk id="25" creationId="{4BED72F0-5425-4A4D-B0B0-F215E5875A4C}"/>
          </ac:spMkLst>
        </pc:spChg>
        <pc:spChg chg="del mod">
          <ac:chgData name="Péter Papp" userId="c551c21ec8665072" providerId="LiveId" clId="{F6937F6A-AD84-4D1E-A056-07DA2F020E07}" dt="2021-04-25T14:27:56.956" v="691" actId="478"/>
          <ac:spMkLst>
            <pc:docMk/>
            <pc:sldMk cId="726421348" sldId="292"/>
            <ac:spMk id="43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8:26.027" v="698" actId="478"/>
          <ac:spMkLst>
            <pc:docMk/>
            <pc:sldMk cId="726421348" sldId="292"/>
            <ac:spMk id="44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8:27.683" v="699" actId="478"/>
          <ac:spMkLst>
            <pc:docMk/>
            <pc:sldMk cId="726421348" sldId="292"/>
            <ac:spMk id="45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7:52.666" v="689" actId="478"/>
          <ac:spMkLst>
            <pc:docMk/>
            <pc:sldMk cId="726421348" sldId="292"/>
            <ac:spMk id="48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8:10.525" v="692" actId="478"/>
          <ac:spMkLst>
            <pc:docMk/>
            <pc:sldMk cId="726421348" sldId="292"/>
            <ac:spMk id="49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7:54.627" v="690" actId="478"/>
          <ac:spMkLst>
            <pc:docMk/>
            <pc:sldMk cId="726421348" sldId="292"/>
            <ac:spMk id="50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8:10.525" v="692" actId="478"/>
          <ac:spMkLst>
            <pc:docMk/>
            <pc:sldMk cId="726421348" sldId="292"/>
            <ac:spMk id="51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7:50.734" v="688" actId="478"/>
          <ac:spMkLst>
            <pc:docMk/>
            <pc:sldMk cId="726421348" sldId="292"/>
            <ac:spMk id="52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7:46.319" v="687" actId="478"/>
          <ac:spMkLst>
            <pc:docMk/>
            <pc:sldMk cId="726421348" sldId="292"/>
            <ac:spMk id="53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28:10.525" v="692" actId="478"/>
          <ac:spMkLst>
            <pc:docMk/>
            <pc:sldMk cId="726421348" sldId="292"/>
            <ac:spMk id="54" creationId="{00000000-0000-0000-0000-000000000000}"/>
          </ac:spMkLst>
        </pc:spChg>
        <pc:spChg chg="add del mod">
          <ac:chgData name="Péter Papp" userId="c551c21ec8665072" providerId="LiveId" clId="{F6937F6A-AD84-4D1E-A056-07DA2F020E07}" dt="2021-04-25T14:23:17.749" v="660"/>
          <ac:spMkLst>
            <pc:docMk/>
            <pc:sldMk cId="726421348" sldId="292"/>
            <ac:spMk id="55" creationId="{AD2173CA-B327-4D9C-87D2-55D906449615}"/>
          </ac:spMkLst>
        </pc:spChg>
        <pc:spChg chg="add del mod">
          <ac:chgData name="Péter Papp" userId="c551c21ec8665072" providerId="LiveId" clId="{F6937F6A-AD84-4D1E-A056-07DA2F020E07}" dt="2021-04-25T14:23:17.749" v="660"/>
          <ac:spMkLst>
            <pc:docMk/>
            <pc:sldMk cId="726421348" sldId="292"/>
            <ac:spMk id="56" creationId="{301C3ABD-787F-4620-AFDC-08DEFAC533BF}"/>
          </ac:spMkLst>
        </pc:spChg>
        <pc:spChg chg="add del mod">
          <ac:chgData name="Péter Papp" userId="c551c21ec8665072" providerId="LiveId" clId="{F6937F6A-AD84-4D1E-A056-07DA2F020E07}" dt="2021-04-25T14:23:17.749" v="660"/>
          <ac:spMkLst>
            <pc:docMk/>
            <pc:sldMk cId="726421348" sldId="292"/>
            <ac:spMk id="57" creationId="{0E9B6C1E-2624-47C1-8AE6-34E596106933}"/>
          </ac:spMkLst>
        </pc:spChg>
        <pc:spChg chg="del mod">
          <ac:chgData name="Péter Papp" userId="c551c21ec8665072" providerId="LiveId" clId="{F6937F6A-AD84-4D1E-A056-07DA2F020E07}" dt="2021-04-25T14:23:49.434" v="663" actId="478"/>
          <ac:spMkLst>
            <pc:docMk/>
            <pc:sldMk cId="726421348" sldId="292"/>
            <ac:spMk id="58" creationId="{2CB95C2E-F5BE-442B-8358-6AD625EA11F0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59" creationId="{2D79D26C-D8A8-4448-8845-C6FDC28D3E22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60" creationId="{1AFCCD75-C8D7-465B-AB38-1A7BBC279083}"/>
          </ac:spMkLst>
        </pc:spChg>
        <pc:spChg chg="mod">
          <ac:chgData name="Péter Papp" userId="c551c21ec8665072" providerId="LiveId" clId="{F6937F6A-AD84-4D1E-A056-07DA2F020E07}" dt="2021-04-25T14:26:49.761" v="679" actId="1076"/>
          <ac:spMkLst>
            <pc:docMk/>
            <pc:sldMk cId="726421348" sldId="292"/>
            <ac:spMk id="61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62" creationId="{EFAE3A38-6902-4D90-AF0F-B4F7F8B3AAEC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63" creationId="{0100EB17-AD18-4E89-A513-3ECD4756E8B8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64" creationId="{0865420C-0EFF-4896-812D-A094E7D3843B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65" creationId="{C2B071EC-AA2E-4077-8553-4CFD6D970812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66" creationId="{A4445052-076A-4CFD-9579-BB85981F6CB0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67" creationId="{F9F01FBE-680B-4CFC-A0F0-F9055832C063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68" creationId="{BC183A34-CC94-4CEF-B1CF-E78FE272AE25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69" creationId="{D0E6F33C-89F5-4539-851E-5FB1CE0F2ED6}"/>
          </ac:spMkLst>
        </pc:spChg>
        <pc:spChg chg="add del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70" creationId="{00000000-0000-0000-0000-000000000000}"/>
          </ac:spMkLst>
        </pc:spChg>
        <pc:spChg chg="add del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71" creationId="{00000000-0000-0000-0000-000000000000}"/>
          </ac:spMkLst>
        </pc:spChg>
        <pc:spChg chg="add del">
          <ac:chgData name="Péter Papp" userId="c551c21ec8665072" providerId="LiveId" clId="{F6937F6A-AD84-4D1E-A056-07DA2F020E07}" dt="2021-05-01T08:28:37.934" v="1375" actId="478"/>
          <ac:spMkLst>
            <pc:docMk/>
            <pc:sldMk cId="726421348" sldId="292"/>
            <ac:spMk id="72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73" creationId="{71FE915B-DA07-4980-856B-8D773A6A3C5B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75" creationId="{19F8BF5F-00F4-45A7-BBDA-974C766EF1C5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77" creationId="{25E2F928-50AF-4C95-B93C-8D85F34F2F0A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78" creationId="{B9B7FC40-9D71-46C1-B1BB-579CBE2DA47D}"/>
          </ac:spMkLst>
        </pc:spChg>
        <pc:spChg chg="del mod">
          <ac:chgData name="Péter Papp" userId="c551c21ec8665072" providerId="LiveId" clId="{F6937F6A-AD84-4D1E-A056-07DA2F020E07}" dt="2021-04-25T14:24:55.955" v="666" actId="478"/>
          <ac:spMkLst>
            <pc:docMk/>
            <pc:sldMk cId="726421348" sldId="292"/>
            <ac:spMk id="79" creationId="{B527F486-7CC4-4262-B1FC-FA1740F6BFE4}"/>
          </ac:spMkLst>
        </pc:spChg>
        <pc:spChg chg="del mod">
          <ac:chgData name="Péter Papp" userId="c551c21ec8665072" providerId="LiveId" clId="{F6937F6A-AD84-4D1E-A056-07DA2F020E07}" dt="2021-04-11T16:23:52.688" v="36" actId="478"/>
          <ac:spMkLst>
            <pc:docMk/>
            <pc:sldMk cId="726421348" sldId="292"/>
            <ac:spMk id="80" creationId="{00000000-0000-0000-0000-000000000000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81" creationId="{31225E98-DEF6-4E0B-ABD7-B81799C8B2E8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82" creationId="{30EFFB57-59CD-4A23-8D66-ECE42B88D0F8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83" creationId="{7C8CB062-3366-439A-A54E-C51A1FC94F05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84" creationId="{565F6F71-88DC-4099-B4AB-A20EC9939CDC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85" creationId="{5A89721B-805D-4032-BA29-988606E5FD9D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86" creationId="{0A8D6613-87E5-495C-BA6D-BBFC15A1E053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87" creationId="{77B70C71-CCFE-4159-909D-2C7F00EA70D5}"/>
          </ac:spMkLst>
        </pc:spChg>
        <pc:spChg chg="del mod">
          <ac:chgData name="Péter Papp" userId="c551c21ec8665072" providerId="LiveId" clId="{F6937F6A-AD84-4D1E-A056-07DA2F020E07}" dt="2021-04-25T14:23:35.698" v="661" actId="21"/>
          <ac:spMkLst>
            <pc:docMk/>
            <pc:sldMk cId="726421348" sldId="292"/>
            <ac:spMk id="88" creationId="{BD301003-B36B-4275-80B8-71C3E9301B74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89" creationId="{1D805393-7D8C-4073-B902-C6E221D6DCAE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0" creationId="{073F84E4-ADE4-4AEA-AABE-FFA8DC6ECC17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1" creationId="{AE1B5BD3-AC84-4BB4-B63A-07B9B0979B50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2" creationId="{F0070568-CAE3-4FA3-A7AC-07BA4EB8D3E0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3" creationId="{EF9CB4A2-AC53-4131-8DB0-D8C05A8527A9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4" creationId="{616CF796-6EAD-4208-9A02-895C91D3BCE5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5" creationId="{C67F6B13-DED5-4571-9710-73F1BF284606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6" creationId="{C3645991-01B3-45DC-85B5-590D9824AD9E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7" creationId="{50CFEC94-12EE-4A29-BB87-FC077BB28408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8" creationId="{53E11552-5DF8-488D-A6ED-76025BDC5D6F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99" creationId="{EBA8A8D8-E90A-4B70-9D92-503CD37F8AF9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0" creationId="{00C037E0-2789-4AFA-B046-77C596581C7E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1" creationId="{58620A76-C03C-47D4-81AF-28567ADE44F3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2" creationId="{92BEA50A-3476-40FC-8C3A-AABAAA2E4D07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3" creationId="{8831C458-A41F-4C0B-96C9-2A07B4CEA174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4" creationId="{E9E948A2-B5D2-477D-B541-3EF725B43585}"/>
          </ac:spMkLst>
        </pc:spChg>
        <pc:spChg chg="del mod">
          <ac:chgData name="Péter Papp" userId="c551c21ec8665072" providerId="LiveId" clId="{F6937F6A-AD84-4D1E-A056-07DA2F020E07}" dt="2021-04-25T14:23:45.716" v="662" actId="478"/>
          <ac:spMkLst>
            <pc:docMk/>
            <pc:sldMk cId="726421348" sldId="292"/>
            <ac:spMk id="105" creationId="{1162D780-262A-4A20-92B3-34DFC67D54C3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06" creationId="{E7DB6EFC-2294-4F78-A709-DEF463A3A67F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07" creationId="{CCBE8F17-58F0-4CAB-A92B-F116398571A1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08" creationId="{11406ED3-043C-477A-80B4-3272877375D2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09" creationId="{4C65B3C8-6362-4031-AA62-0C1A9866272F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10" creationId="{51BC57CD-D2CE-4D49-AEF9-4DE4001AE637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11" creationId="{FC93EB29-93D0-41B7-B159-0A87C15C3E51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12" creationId="{3CED98C3-5AC7-44B2-8826-85AA0DBD3AE4}"/>
          </ac:spMkLst>
        </pc:spChg>
        <pc:spChg chg="add mod topLvl">
          <ac:chgData name="Péter Papp" userId="c551c21ec8665072" providerId="LiveId" clId="{F6937F6A-AD84-4D1E-A056-07DA2F020E07}" dt="2021-04-25T14:29:05.001" v="703" actId="338"/>
          <ac:spMkLst>
            <pc:docMk/>
            <pc:sldMk cId="726421348" sldId="292"/>
            <ac:spMk id="113" creationId="{655080AF-618D-417B-8CF4-F4425351BFE8}"/>
          </ac:spMkLst>
        </pc:spChg>
        <pc:spChg chg="add del mod">
          <ac:chgData name="Péter Papp" userId="c551c21ec8665072" providerId="LiveId" clId="{F6937F6A-AD84-4D1E-A056-07DA2F020E07}" dt="2021-04-25T15:10:04.121" v="1049" actId="478"/>
          <ac:spMkLst>
            <pc:docMk/>
            <pc:sldMk cId="726421348" sldId="292"/>
            <ac:spMk id="114" creationId="{0050415B-FEA7-43D6-9FA4-68537D80F452}"/>
          </ac:spMkLst>
        </pc:spChg>
        <pc:spChg chg="add del mod">
          <ac:chgData name="Péter Papp" userId="c551c21ec8665072" providerId="LiveId" clId="{F6937F6A-AD84-4D1E-A056-07DA2F020E07}" dt="2021-04-25T15:10:08.673" v="1051" actId="478"/>
          <ac:spMkLst>
            <pc:docMk/>
            <pc:sldMk cId="726421348" sldId="292"/>
            <ac:spMk id="115" creationId="{7ECAD894-EA60-4D41-A884-78940CCD200C}"/>
          </ac:spMkLst>
        </pc:spChg>
        <pc:spChg chg="add del mod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116" creationId="{4296636F-F5E3-4565-9430-D19D69169CFA}"/>
          </ac:spMkLst>
        </pc:spChg>
        <pc:spChg chg="add del mod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117" creationId="{B4AE9F8E-F496-4DC9-BDC3-D184438BDF7E}"/>
          </ac:spMkLst>
        </pc:spChg>
        <pc:spChg chg="add del mod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118" creationId="{9B41A6D5-A01C-4E9E-8435-9DC90E39D6D8}"/>
          </ac:spMkLst>
        </pc:spChg>
        <pc:spChg chg="add del mod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119" creationId="{71776FE0-6095-4589-93AB-539F8B6993F6}"/>
          </ac:spMkLst>
        </pc:spChg>
        <pc:spChg chg="add del mod">
          <ac:chgData name="Péter Papp" userId="c551c21ec8665072" providerId="LiveId" clId="{F6937F6A-AD84-4D1E-A056-07DA2F020E07}" dt="2021-04-25T15:09:59.249" v="1046" actId="478"/>
          <ac:spMkLst>
            <pc:docMk/>
            <pc:sldMk cId="726421348" sldId="292"/>
            <ac:spMk id="120" creationId="{3F0F32CB-9B98-4DFE-8BB9-2BA4B9319A76}"/>
          </ac:spMkLst>
        </pc:spChg>
        <pc:spChg chg="add del mod">
          <ac:chgData name="Péter Papp" userId="c551c21ec8665072" providerId="LiveId" clId="{F6937F6A-AD84-4D1E-A056-07DA2F020E07}" dt="2021-04-25T15:10:01.837" v="1047" actId="478"/>
          <ac:spMkLst>
            <pc:docMk/>
            <pc:sldMk cId="726421348" sldId="292"/>
            <ac:spMk id="121" creationId="{2B9230A6-5B11-4773-9A0D-229E19E51385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24" creationId="{E81D8BED-CA03-43EC-8D29-84598678B435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26" creationId="{149D5D4C-00B0-4390-8C0C-1B5251A7245E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28" creationId="{09FA5566-6C02-44B9-9A7A-BBE9A98F1D09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29" creationId="{EDEC8457-E5FE-4CDB-AAF6-26FBA019AA4D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0" creationId="{66CA2BDF-3799-4A99-9E00-2C1ECF62CB37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1" creationId="{55AE6F18-1BCB-4331-8DE9-3E35FEAE9E26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2" creationId="{3DEC303F-8499-4ED7-9A9A-A1198208C378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3" creationId="{8E66AFC8-5A24-44F1-B5CB-D80C8C30DF35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4" creationId="{4E6AF7DC-C522-4214-8261-63A820B2BBB2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5" creationId="{B7C2CB7A-B09D-4D7C-86EB-BFC8ACFE3414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6" creationId="{82CA713A-7E8D-44E3-8353-8E5259DB93EE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7" creationId="{B8AB1E10-EFF2-498C-85E7-C2714E46895E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8" creationId="{6C77823B-1487-48B8-B9F1-E45D88BCEF03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39" creationId="{D689CE86-4373-4F37-98DD-78D59E63C413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0" creationId="{F4C8117E-1254-4564-9BE1-406BDAEAC6A9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1" creationId="{632423E8-DC9A-44EE-95BF-CBCB28FAAF5A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2" creationId="{7EC5AF7D-AD68-4F6B-AA41-655DC7FDDBDA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3" creationId="{6FFA5C40-FFE5-467F-ABE7-2FB4A9E7FA25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4" creationId="{4E22E9E4-C909-41FC-9B9D-F73F89B72DA4}"/>
          </ac:spMkLst>
        </pc:spChg>
        <pc:spChg chg="mod">
          <ac:chgData name="Péter Papp" userId="c551c21ec8665072" providerId="LiveId" clId="{F6937F6A-AD84-4D1E-A056-07DA2F020E07}" dt="2021-04-25T14:49:30.980" v="1013"/>
          <ac:spMkLst>
            <pc:docMk/>
            <pc:sldMk cId="726421348" sldId="292"/>
            <ac:spMk id="145" creationId="{9D5DB94E-09B9-4EF5-83A1-5513D457BCFF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48" creationId="{E1798982-FC9A-49EC-AE0F-B3DF5EA897B4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0" creationId="{B444775E-8418-4553-9EE9-D989C60C3AC3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2" creationId="{7180CDA8-49FD-452E-B6EE-A18BE066913D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3" creationId="{4118FD1D-4328-412D-B282-8883DC16F9B0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4" creationId="{31A98B7C-5F26-48A1-86CA-215C78124BD8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5" creationId="{5EADFED4-4D8D-49B5-A86A-2635EEE1BE06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6" creationId="{B0C97636-22CA-472F-AACB-E854E61C0229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7" creationId="{AFEF57EC-6589-4211-A64C-1688A70FAB83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8" creationId="{DE5DD5E1-373F-4F40-B5B5-F76290894E21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59" creationId="{6E5D7A24-F30A-40CC-97D4-1275957F2261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0" creationId="{5A5603BE-6A21-422C-8C47-30DC131F9623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1" creationId="{F1CFBAA5-75CF-43D3-88A6-C144C7205D5F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2" creationId="{8CD330A8-2376-42B7-B8DA-C8DFF949E884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3" creationId="{56FDF4AA-467F-4AAE-AA38-EC161432A79D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4" creationId="{44453776-F29B-45A4-B5AC-8E5353AB6E5C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5" creationId="{B3CA0E32-B3B4-4EBB-8B71-69FBB19B9BD8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6" creationId="{D692C97D-C5C7-43E0-BEB3-902D23C661D1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7" creationId="{35E48206-D57E-4D0C-AF14-F25BA6CD14DC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8" creationId="{2F7DA294-A284-48F6-B7FF-AD047B9ABB33}"/>
          </ac:spMkLst>
        </pc:spChg>
        <pc:spChg chg="mod">
          <ac:chgData name="Péter Papp" userId="c551c21ec8665072" providerId="LiveId" clId="{F6937F6A-AD84-4D1E-A056-07DA2F020E07}" dt="2021-04-25T15:01:17.005" v="1027"/>
          <ac:spMkLst>
            <pc:docMk/>
            <pc:sldMk cId="726421348" sldId="292"/>
            <ac:spMk id="169" creationId="{EE56DBD5-0E6D-4715-A6C4-B46BA2A5B3D7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2" creationId="{9FE87B7D-6FB7-4167-9BF7-D78FB12EC471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4" creationId="{9796D5AF-05D0-4D4C-9FE8-B144924FC504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6" creationId="{16BD0974-3FCF-4633-B1F2-0AEDB5947476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7" creationId="{A0310EA4-D19C-4A02-B169-DEFC98A62ED1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8" creationId="{5E04D186-4A5D-4488-B004-AF8499B210EE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79" creationId="{C0F8E317-979D-40A5-AF1D-A812E17613D8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0" creationId="{64E1A98E-3C11-458E-95A7-36A91540D81F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1" creationId="{827B4C66-8B08-41D8-BA5C-8FCB18FEF370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2" creationId="{B225C11C-CC63-4F28-A3FA-EBF687858A28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3" creationId="{60D699C9-39B9-45A2-A513-602BB0BDAB59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4" creationId="{1D485DF0-5006-4393-9D94-9A3D73BE5E48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5" creationId="{593A0F73-119A-4BD7-ACD3-79F628B17F75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6" creationId="{8DA67598-6CCC-413B-883C-1EBD907425A3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7" creationId="{288F3DEC-5FBE-42D4-B6BD-EBABA5CD96E5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8" creationId="{6561B138-BD4C-4159-981C-FC72F45B7DF0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89" creationId="{3D9F1E37-78E6-4493-95C5-626E67D0D883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90" creationId="{221B9D35-5DB7-473B-BAAB-793FDA535E93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91" creationId="{96E6ACC4-2826-404B-82AF-1A24CC1AE64B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92" creationId="{7648B005-99BB-4D04-B2B9-B5418B2AD535}"/>
          </ac:spMkLst>
        </pc:spChg>
        <pc:spChg chg="mod">
          <ac:chgData name="Péter Papp" userId="c551c21ec8665072" providerId="LiveId" clId="{F6937F6A-AD84-4D1E-A056-07DA2F020E07}" dt="2021-04-25T15:09:30.237" v="1042"/>
          <ac:spMkLst>
            <pc:docMk/>
            <pc:sldMk cId="726421348" sldId="292"/>
            <ac:spMk id="193" creationId="{E9BFEF7A-868A-4973-B830-EF8A7914F60A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196" creationId="{CBA6BD6B-CDB5-47BC-8EC6-4CD674F0D917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198" creationId="{4F5CEC06-B113-45D0-97B3-B0494C8B60E1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0" creationId="{4E4B51A5-48F9-4555-87FD-840F62D0880F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1" creationId="{C432B67A-3E2B-4A9A-B443-2992600AC005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2" creationId="{6C0A091A-4520-4A7C-B602-0E788E2B3D95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3" creationId="{D8012AC2-4293-48FD-A3CB-C2F951B89372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4" creationId="{8B7B84D8-EB97-48FF-885B-D044DD4D469C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5" creationId="{B7FB6E0D-BE36-456B-89E5-FF23152671B1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6" creationId="{554B98B0-649D-45D2-92E3-AD1900EE67FA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7" creationId="{F8039D0A-B227-4408-BE2A-036E42A051AB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8" creationId="{F0FBB6FF-1D5E-4F01-BC68-B1795BF2C5D8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09" creationId="{90871786-A109-4530-AAC9-FA0F0C12B679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0" creationId="{F3225018-1398-42F5-BCF1-0EA433B3AA4A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1" creationId="{AEB4FB1F-69ED-4ACD-9CF2-4F7A1B91056D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2" creationId="{4765AB0C-66F5-4142-9744-93FCF572DD97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3" creationId="{DAE3484D-9388-4FCD-B121-07A294F2AB6F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4" creationId="{0E403A69-B5EC-4594-A5FD-E496EEC655A2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5" creationId="{629FF3C6-0DF3-4B36-AA13-DFE9A09185EC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6" creationId="{04DF76F2-4D83-4051-AC40-185E088AC7EC}"/>
          </ac:spMkLst>
        </pc:spChg>
        <pc:spChg chg="mod">
          <ac:chgData name="Péter Papp" userId="c551c21ec8665072" providerId="LiveId" clId="{F6937F6A-AD84-4D1E-A056-07DA2F020E07}" dt="2021-04-25T15:10:09.541" v="1052"/>
          <ac:spMkLst>
            <pc:docMk/>
            <pc:sldMk cId="726421348" sldId="292"/>
            <ac:spMk id="217" creationId="{D78567DE-B446-41DF-8911-07A3694E8A44}"/>
          </ac:spMkLst>
        </pc:spChg>
        <pc:spChg chg="add 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18" creationId="{9C8312D6-252F-459A-9233-0160D9A55427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1" creationId="{1F3949DA-93E4-4F22-8840-7BDC822E4ED3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3" creationId="{5386A105-80D8-41F9-9905-A13F51E7C7D6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4" creationId="{2BC8D816-0E87-4F51-B981-831966F96071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5" creationId="{A93A52CF-9F91-4693-A018-A979D6CF4290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6" creationId="{DE2FA070-8924-48B0-9EF7-7BA801F2105A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7" creationId="{7ED28FAA-8C9C-4730-A71A-122D19D73509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8" creationId="{67CD26D3-E55E-4B46-BFB6-52985B35BBE3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29" creationId="{EB8E9838-463F-47AB-BA1D-46D36B631863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0" creationId="{D267C52F-F3B5-4794-AA1B-0F623E0A0F95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1" creationId="{A16E9E2F-2A35-426A-AD4A-17DEC0EF6D34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2" creationId="{119D6E1D-525B-46F4-BB2B-011FF0BAEBDB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3" creationId="{679FBF04-EDC5-4F40-9E02-982796EA52F0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4" creationId="{561E9A1B-C7D0-45BA-9C97-AACB2A2F60F4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5" creationId="{0593A464-7D45-450C-A8ED-BFBCB800AF8A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6" creationId="{49237B8E-FE13-412F-86EA-F135BD5966CA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7" creationId="{0359D748-41D7-40B2-B151-65F7165E5CCF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38" creationId="{10180E77-B2CC-437D-9618-4101CA597F6E}"/>
          </ac:spMkLst>
        </pc:spChg>
        <pc:spChg chg="add mod ord">
          <ac:chgData name="Péter Papp" userId="c551c21ec8665072" providerId="LiveId" clId="{F6937F6A-AD84-4D1E-A056-07DA2F020E07}" dt="2021-05-01T08:34:06.224" v="1413" actId="166"/>
          <ac:spMkLst>
            <pc:docMk/>
            <pc:sldMk cId="726421348" sldId="292"/>
            <ac:spMk id="239" creationId="{E3BA2F8A-5E32-47E6-9D09-7F10BB05A22B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41" creationId="{85CE2ECE-7E5A-4858-9A46-5159B9FBD66F}"/>
          </ac:spMkLst>
        </pc:spChg>
        <pc:spChg chg="mod">
          <ac:chgData name="Péter Papp" userId="c551c21ec8665072" providerId="LiveId" clId="{F6937F6A-AD84-4D1E-A056-07DA2F020E07}" dt="2021-05-01T08:28:40.070" v="1376"/>
          <ac:spMkLst>
            <pc:docMk/>
            <pc:sldMk cId="726421348" sldId="292"/>
            <ac:spMk id="242" creationId="{DB78646A-744D-4A83-9FD6-A0E4B393A34E}"/>
          </ac:spMkLst>
        </pc:spChg>
        <pc:grpChg chg="add del mod">
          <ac:chgData name="Péter Papp" userId="c551c21ec8665072" providerId="LiveId" clId="{F6937F6A-AD84-4D1E-A056-07DA2F020E07}" dt="2021-04-25T14:25:49.330" v="670" actId="165"/>
          <ac:grpSpMkLst>
            <pc:docMk/>
            <pc:sldMk cId="726421348" sldId="292"/>
            <ac:grpSpMk id="15" creationId="{B8F88B53-011D-4C18-8736-F444C0B72641}"/>
          </ac:grpSpMkLst>
        </pc:grpChg>
        <pc:grpChg chg="add del mod ord">
          <ac:chgData name="Péter Papp" userId="c551c21ec8665072" providerId="LiveId" clId="{F6937F6A-AD84-4D1E-A056-07DA2F020E07}" dt="2021-04-25T15:09:36.310" v="1044" actId="478"/>
          <ac:grpSpMkLst>
            <pc:docMk/>
            <pc:sldMk cId="726421348" sldId="292"/>
            <ac:grpSpMk id="16" creationId="{8B139372-29A4-4314-9947-FA2503165456}"/>
          </ac:grpSpMkLst>
        </pc:grpChg>
        <pc:grpChg chg="add del mod">
          <ac:chgData name="Péter Papp" userId="c551c21ec8665072" providerId="LiveId" clId="{F6937F6A-AD84-4D1E-A056-07DA2F020E07}" dt="2021-04-25T15:09:39.606" v="1045" actId="478"/>
          <ac:grpSpMkLst>
            <pc:docMk/>
            <pc:sldMk cId="726421348" sldId="292"/>
            <ac:grpSpMk id="41" creationId="{00000000-0000-0000-0000-000000000000}"/>
          </ac:grpSpMkLst>
        </pc:grpChg>
        <pc:grpChg chg="del">
          <ac:chgData name="Péter Papp" userId="c551c21ec8665072" providerId="LiveId" clId="{F6937F6A-AD84-4D1E-A056-07DA2F020E07}" dt="2021-04-25T14:28:10.525" v="692" actId="478"/>
          <ac:grpSpMkLst>
            <pc:docMk/>
            <pc:sldMk cId="726421348" sldId="292"/>
            <ac:grpSpMk id="42" creationId="{00000000-0000-0000-0000-000000000000}"/>
          </ac:grpSpMkLst>
        </pc:grpChg>
        <pc:grpChg chg="add del mod">
          <ac:chgData name="Péter Papp" userId="c551c21ec8665072" providerId="LiveId" clId="{F6937F6A-AD84-4D1E-A056-07DA2F020E07}" dt="2021-04-25T14:50:37.660" v="1024"/>
          <ac:grpSpMkLst>
            <pc:docMk/>
            <pc:sldMk cId="726421348" sldId="292"/>
            <ac:grpSpMk id="122" creationId="{A65376D6-C2FB-426A-A9E4-8B736254A545}"/>
          </ac:grpSpMkLst>
        </pc:grpChg>
        <pc:grpChg chg="mod">
          <ac:chgData name="Péter Papp" userId="c551c21ec8665072" providerId="LiveId" clId="{F6937F6A-AD84-4D1E-A056-07DA2F020E07}" dt="2021-04-25T14:49:30.980" v="1013"/>
          <ac:grpSpMkLst>
            <pc:docMk/>
            <pc:sldMk cId="726421348" sldId="292"/>
            <ac:grpSpMk id="123" creationId="{EF05AA48-E106-4B84-81B5-24A778D85300}"/>
          </ac:grpSpMkLst>
        </pc:grpChg>
        <pc:grpChg chg="mod">
          <ac:chgData name="Péter Papp" userId="c551c21ec8665072" providerId="LiveId" clId="{F6937F6A-AD84-4D1E-A056-07DA2F020E07}" dt="2021-04-25T14:49:30.980" v="1013"/>
          <ac:grpSpMkLst>
            <pc:docMk/>
            <pc:sldMk cId="726421348" sldId="292"/>
            <ac:grpSpMk id="125" creationId="{F389DBF3-6D3D-4E4C-9B37-CB95F007367B}"/>
          </ac:grpSpMkLst>
        </pc:grpChg>
        <pc:grpChg chg="mod">
          <ac:chgData name="Péter Papp" userId="c551c21ec8665072" providerId="LiveId" clId="{F6937F6A-AD84-4D1E-A056-07DA2F020E07}" dt="2021-04-25T14:49:30.980" v="1013"/>
          <ac:grpSpMkLst>
            <pc:docMk/>
            <pc:sldMk cId="726421348" sldId="292"/>
            <ac:grpSpMk id="127" creationId="{3EE7434D-FAD3-443E-AE8B-1C2DFBCF8854}"/>
          </ac:grpSpMkLst>
        </pc:grpChg>
        <pc:grpChg chg="add del mod">
          <ac:chgData name="Péter Papp" userId="c551c21ec8665072" providerId="LiveId" clId="{F6937F6A-AD84-4D1E-A056-07DA2F020E07}" dt="2021-04-25T15:09:28.118" v="1041" actId="478"/>
          <ac:grpSpMkLst>
            <pc:docMk/>
            <pc:sldMk cId="726421348" sldId="292"/>
            <ac:grpSpMk id="146" creationId="{C4C45047-0B93-4658-9067-50850C9B7AFA}"/>
          </ac:grpSpMkLst>
        </pc:grpChg>
        <pc:grpChg chg="mod">
          <ac:chgData name="Péter Papp" userId="c551c21ec8665072" providerId="LiveId" clId="{F6937F6A-AD84-4D1E-A056-07DA2F020E07}" dt="2021-04-25T15:01:17.005" v="1027"/>
          <ac:grpSpMkLst>
            <pc:docMk/>
            <pc:sldMk cId="726421348" sldId="292"/>
            <ac:grpSpMk id="147" creationId="{203219AE-DF49-4056-B76A-747929A0E8E5}"/>
          </ac:grpSpMkLst>
        </pc:grpChg>
        <pc:grpChg chg="mod">
          <ac:chgData name="Péter Papp" userId="c551c21ec8665072" providerId="LiveId" clId="{F6937F6A-AD84-4D1E-A056-07DA2F020E07}" dt="2021-04-25T15:01:17.005" v="1027"/>
          <ac:grpSpMkLst>
            <pc:docMk/>
            <pc:sldMk cId="726421348" sldId="292"/>
            <ac:grpSpMk id="149" creationId="{C89DBBC0-23E9-4BE6-BD95-D72A7CC263EB}"/>
          </ac:grpSpMkLst>
        </pc:grpChg>
        <pc:grpChg chg="mod">
          <ac:chgData name="Péter Papp" userId="c551c21ec8665072" providerId="LiveId" clId="{F6937F6A-AD84-4D1E-A056-07DA2F020E07}" dt="2021-04-25T15:01:17.005" v="1027"/>
          <ac:grpSpMkLst>
            <pc:docMk/>
            <pc:sldMk cId="726421348" sldId="292"/>
            <ac:grpSpMk id="151" creationId="{5B93DC42-4F7E-4DD8-8392-1817E681DA05}"/>
          </ac:grpSpMkLst>
        </pc:grpChg>
        <pc:grpChg chg="add del mod">
          <ac:chgData name="Péter Papp" userId="c551c21ec8665072" providerId="LiveId" clId="{F6937F6A-AD84-4D1E-A056-07DA2F020E07}" dt="2021-04-25T15:09:32.817" v="1043"/>
          <ac:grpSpMkLst>
            <pc:docMk/>
            <pc:sldMk cId="726421348" sldId="292"/>
            <ac:grpSpMk id="170" creationId="{1419E2BA-EBF5-4668-B2A0-99FCC5B2E08A}"/>
          </ac:grpSpMkLst>
        </pc:grpChg>
        <pc:grpChg chg="mod">
          <ac:chgData name="Péter Papp" userId="c551c21ec8665072" providerId="LiveId" clId="{F6937F6A-AD84-4D1E-A056-07DA2F020E07}" dt="2021-04-25T15:09:30.237" v="1042"/>
          <ac:grpSpMkLst>
            <pc:docMk/>
            <pc:sldMk cId="726421348" sldId="292"/>
            <ac:grpSpMk id="171" creationId="{B95653FE-5DF6-4AA2-9AF7-CEADF44F21DE}"/>
          </ac:grpSpMkLst>
        </pc:grpChg>
        <pc:grpChg chg="mod">
          <ac:chgData name="Péter Papp" userId="c551c21ec8665072" providerId="LiveId" clId="{F6937F6A-AD84-4D1E-A056-07DA2F020E07}" dt="2021-04-25T15:09:30.237" v="1042"/>
          <ac:grpSpMkLst>
            <pc:docMk/>
            <pc:sldMk cId="726421348" sldId="292"/>
            <ac:grpSpMk id="173" creationId="{8531737E-A118-4F4E-87EA-3B6A2E5F7770}"/>
          </ac:grpSpMkLst>
        </pc:grpChg>
        <pc:grpChg chg="mod">
          <ac:chgData name="Péter Papp" userId="c551c21ec8665072" providerId="LiveId" clId="{F6937F6A-AD84-4D1E-A056-07DA2F020E07}" dt="2021-04-25T15:09:30.237" v="1042"/>
          <ac:grpSpMkLst>
            <pc:docMk/>
            <pc:sldMk cId="726421348" sldId="292"/>
            <ac:grpSpMk id="175" creationId="{3BCB033E-3356-4B41-8F81-E9777DAB6EB2}"/>
          </ac:grpSpMkLst>
        </pc:grpChg>
        <pc:grpChg chg="add del mod">
          <ac:chgData name="Péter Papp" userId="c551c21ec8665072" providerId="LiveId" clId="{F6937F6A-AD84-4D1E-A056-07DA2F020E07}" dt="2021-05-01T08:28:37.934" v="1375" actId="478"/>
          <ac:grpSpMkLst>
            <pc:docMk/>
            <pc:sldMk cId="726421348" sldId="292"/>
            <ac:grpSpMk id="194" creationId="{55305FDF-C542-4177-B4CC-05769E9D3E8A}"/>
          </ac:grpSpMkLst>
        </pc:grpChg>
        <pc:grpChg chg="mod">
          <ac:chgData name="Péter Papp" userId="c551c21ec8665072" providerId="LiveId" clId="{F6937F6A-AD84-4D1E-A056-07DA2F020E07}" dt="2021-04-25T15:10:09.541" v="1052"/>
          <ac:grpSpMkLst>
            <pc:docMk/>
            <pc:sldMk cId="726421348" sldId="292"/>
            <ac:grpSpMk id="195" creationId="{54DEFC5E-F0AC-49A3-A5F8-279896FA1A37}"/>
          </ac:grpSpMkLst>
        </pc:grpChg>
        <pc:grpChg chg="mod">
          <ac:chgData name="Péter Papp" userId="c551c21ec8665072" providerId="LiveId" clId="{F6937F6A-AD84-4D1E-A056-07DA2F020E07}" dt="2021-04-25T15:10:09.541" v="1052"/>
          <ac:grpSpMkLst>
            <pc:docMk/>
            <pc:sldMk cId="726421348" sldId="292"/>
            <ac:grpSpMk id="197" creationId="{DEB66C27-21EF-42C4-825C-484A487B9577}"/>
          </ac:grpSpMkLst>
        </pc:grpChg>
        <pc:grpChg chg="mod">
          <ac:chgData name="Péter Papp" userId="c551c21ec8665072" providerId="LiveId" clId="{F6937F6A-AD84-4D1E-A056-07DA2F020E07}" dt="2021-04-25T15:10:09.541" v="1052"/>
          <ac:grpSpMkLst>
            <pc:docMk/>
            <pc:sldMk cId="726421348" sldId="292"/>
            <ac:grpSpMk id="199" creationId="{FDCF797B-088F-4AA1-834D-3D5BE63380AC}"/>
          </ac:grpSpMkLst>
        </pc:grpChg>
        <pc:grpChg chg="add mod ord">
          <ac:chgData name="Péter Papp" userId="c551c21ec8665072" providerId="LiveId" clId="{F6937F6A-AD84-4D1E-A056-07DA2F020E07}" dt="2021-05-01T08:33:50.368" v="1411" actId="167"/>
          <ac:grpSpMkLst>
            <pc:docMk/>
            <pc:sldMk cId="726421348" sldId="292"/>
            <ac:grpSpMk id="219" creationId="{8DE0ED31-67EE-4091-BBE6-F6AA71DF2A59}"/>
          </ac:grpSpMkLst>
        </pc:grpChg>
        <pc:grpChg chg="mod">
          <ac:chgData name="Péter Papp" userId="c551c21ec8665072" providerId="LiveId" clId="{F6937F6A-AD84-4D1E-A056-07DA2F020E07}" dt="2021-05-01T08:28:40.070" v="1376"/>
          <ac:grpSpMkLst>
            <pc:docMk/>
            <pc:sldMk cId="726421348" sldId="292"/>
            <ac:grpSpMk id="220" creationId="{FC4A3B26-4100-45BA-9863-444ECD724513}"/>
          </ac:grpSpMkLst>
        </pc:grpChg>
        <pc:grpChg chg="mod">
          <ac:chgData name="Péter Papp" userId="c551c21ec8665072" providerId="LiveId" clId="{F6937F6A-AD84-4D1E-A056-07DA2F020E07}" dt="2021-05-01T08:28:40.070" v="1376"/>
          <ac:grpSpMkLst>
            <pc:docMk/>
            <pc:sldMk cId="726421348" sldId="292"/>
            <ac:grpSpMk id="222" creationId="{5EA0EA6E-21EA-4890-AC82-75EF360EDDB0}"/>
          </ac:grpSpMkLst>
        </pc:grpChg>
        <pc:grpChg chg="add mod">
          <ac:chgData name="Péter Papp" userId="c551c21ec8665072" providerId="LiveId" clId="{F6937F6A-AD84-4D1E-A056-07DA2F020E07}" dt="2021-05-01T08:28:40.070" v="1376"/>
          <ac:grpSpMkLst>
            <pc:docMk/>
            <pc:sldMk cId="726421348" sldId="292"/>
            <ac:grpSpMk id="240" creationId="{504AEAF3-F833-4A9C-8759-851B413F1124}"/>
          </ac:grpSpMkLst>
        </pc:grpChg>
        <pc:cxnChg chg="add del mod">
          <ac:chgData name="Péter Papp" userId="c551c21ec8665072" providerId="LiveId" clId="{F6937F6A-AD84-4D1E-A056-07DA2F020E07}" dt="2021-04-25T14:19:38.732" v="639" actId="478"/>
          <ac:cxnSpMkLst>
            <pc:docMk/>
            <pc:sldMk cId="726421348" sldId="292"/>
            <ac:cxnSpMk id="5" creationId="{669F4651-9DD2-4D34-B127-C8C678E03DF1}"/>
          </ac:cxnSpMkLst>
        </pc:cxnChg>
        <pc:cxnChg chg="add del mod">
          <ac:chgData name="Péter Papp" userId="c551c21ec8665072" providerId="LiveId" clId="{F6937F6A-AD84-4D1E-A056-07DA2F020E07}" dt="2021-04-25T14:17:34.695" v="629" actId="478"/>
          <ac:cxnSpMkLst>
            <pc:docMk/>
            <pc:sldMk cId="726421348" sldId="292"/>
            <ac:cxnSpMk id="7" creationId="{760B22A9-C829-464B-A929-CFFFFFDB5F0E}"/>
          </ac:cxnSpMkLst>
        </pc:cxnChg>
        <pc:cxnChg chg="add del mod">
          <ac:chgData name="Péter Papp" userId="c551c21ec8665072" providerId="LiveId" clId="{F6937F6A-AD84-4D1E-A056-07DA2F020E07}" dt="2021-04-25T14:19:38.732" v="639" actId="478"/>
          <ac:cxnSpMkLst>
            <pc:docMk/>
            <pc:sldMk cId="726421348" sldId="292"/>
            <ac:cxnSpMk id="31" creationId="{0F2B939A-3A01-48B6-83E8-CE5AB3B19564}"/>
          </ac:cxnSpMkLst>
        </pc:cxnChg>
        <pc:cxnChg chg="add del mod">
          <ac:chgData name="Péter Papp" userId="c551c21ec8665072" providerId="LiveId" clId="{F6937F6A-AD84-4D1E-A056-07DA2F020E07}" dt="2021-04-25T14:19:38.732" v="639" actId="478"/>
          <ac:cxnSpMkLst>
            <pc:docMk/>
            <pc:sldMk cId="726421348" sldId="292"/>
            <ac:cxnSpMk id="34" creationId="{29CB18CD-1C79-4754-A2B8-B44DC18EFB44}"/>
          </ac:cxnSpMkLst>
        </pc:cxnChg>
        <pc:cxnChg chg="add del mod">
          <ac:chgData name="Péter Papp" userId="c551c21ec8665072" providerId="LiveId" clId="{F6937F6A-AD84-4D1E-A056-07DA2F020E07}" dt="2021-04-25T14:19:38.732" v="639" actId="478"/>
          <ac:cxnSpMkLst>
            <pc:docMk/>
            <pc:sldMk cId="726421348" sldId="292"/>
            <ac:cxnSpMk id="37" creationId="{4CF4043F-CC5D-4B4F-AE7A-4D7B13B27EF4}"/>
          </ac:cxnSpMkLst>
        </pc:cxnChg>
        <pc:cxnChg chg="del mod">
          <ac:chgData name="Péter Papp" userId="c551c21ec8665072" providerId="LiveId" clId="{F6937F6A-AD84-4D1E-A056-07DA2F020E07}" dt="2021-05-01T08:29:41.587" v="1381" actId="478"/>
          <ac:cxnSpMkLst>
            <pc:docMk/>
            <pc:sldMk cId="726421348" sldId="292"/>
            <ac:cxnSpMk id="74" creationId="{00000000-0000-0000-0000-000000000000}"/>
          </ac:cxnSpMkLst>
        </pc:cxnChg>
        <pc:cxnChg chg="add mod ord">
          <ac:chgData name="Péter Papp" userId="c551c21ec8665072" providerId="LiveId" clId="{F6937F6A-AD84-4D1E-A056-07DA2F020E07}" dt="2021-05-01T08:34:00.464" v="1412" actId="171"/>
          <ac:cxnSpMkLst>
            <pc:docMk/>
            <pc:sldMk cId="726421348" sldId="292"/>
            <ac:cxnSpMk id="243" creationId="{132FDBB8-19AB-4E4B-BC3D-212FBB9F38E6}"/>
          </ac:cxnSpMkLst>
        </pc:cxnChg>
      </pc:sldChg>
      <pc:sldChg chg="del">
        <pc:chgData name="Péter Papp" userId="c551c21ec8665072" providerId="LiveId" clId="{F6937F6A-AD84-4D1E-A056-07DA2F020E07}" dt="2021-04-25T09:36:09.342" v="142" actId="47"/>
        <pc:sldMkLst>
          <pc:docMk/>
          <pc:sldMk cId="436400944" sldId="293"/>
        </pc:sldMkLst>
      </pc:sldChg>
      <pc:sldChg chg="del">
        <pc:chgData name="Péter Papp" userId="c551c21ec8665072" providerId="LiveId" clId="{F6937F6A-AD84-4D1E-A056-07DA2F020E07}" dt="2021-04-25T09:36:09.342" v="142" actId="47"/>
        <pc:sldMkLst>
          <pc:docMk/>
          <pc:sldMk cId="3758594813" sldId="294"/>
        </pc:sldMkLst>
      </pc:sldChg>
      <pc:sldChg chg="del">
        <pc:chgData name="Péter Papp" userId="c551c21ec8665072" providerId="LiveId" clId="{F6937F6A-AD84-4D1E-A056-07DA2F020E07}" dt="2021-04-25T09:36:09.342" v="142" actId="47"/>
        <pc:sldMkLst>
          <pc:docMk/>
          <pc:sldMk cId="9863452" sldId="295"/>
        </pc:sldMkLst>
      </pc:sldChg>
      <pc:sldChg chg="del">
        <pc:chgData name="Péter Papp" userId="c551c21ec8665072" providerId="LiveId" clId="{F6937F6A-AD84-4D1E-A056-07DA2F020E07}" dt="2021-04-25T09:36:09.342" v="142" actId="47"/>
        <pc:sldMkLst>
          <pc:docMk/>
          <pc:sldMk cId="2000546957" sldId="296"/>
        </pc:sldMkLst>
      </pc:sldChg>
      <pc:sldChg chg="del">
        <pc:chgData name="Péter Papp" userId="c551c21ec8665072" providerId="LiveId" clId="{F6937F6A-AD84-4D1E-A056-07DA2F020E07}" dt="2021-04-25T09:36:09.342" v="142" actId="47"/>
        <pc:sldMkLst>
          <pc:docMk/>
          <pc:sldMk cId="816158733" sldId="297"/>
        </pc:sldMkLst>
      </pc:sldChg>
      <pc:sldChg chg="ord">
        <pc:chgData name="Péter Papp" userId="c551c21ec8665072" providerId="LiveId" clId="{F6937F6A-AD84-4D1E-A056-07DA2F020E07}" dt="2021-05-01T18:37:08.614" v="7130"/>
        <pc:sldMkLst>
          <pc:docMk/>
          <pc:sldMk cId="2720775216" sldId="316"/>
        </pc:sldMkLst>
      </pc:sldChg>
      <pc:sldChg chg="addSp delSp modSp add del mod modTransition">
        <pc:chgData name="Péter Papp" userId="c551c21ec8665072" providerId="LiveId" clId="{F6937F6A-AD84-4D1E-A056-07DA2F020E07}" dt="2021-04-25T15:11:08.586" v="1058" actId="47"/>
        <pc:sldMkLst>
          <pc:docMk/>
          <pc:sldMk cId="2690577913" sldId="317"/>
        </pc:sldMkLst>
        <pc:spChg chg="del mod">
          <ac:chgData name="Péter Papp" userId="c551c21ec8665072" providerId="LiveId" clId="{F6937F6A-AD84-4D1E-A056-07DA2F020E07}" dt="2021-04-25T09:39:38.500" v="169" actId="478"/>
          <ac:spMkLst>
            <pc:docMk/>
            <pc:sldMk cId="2690577913" sldId="317"/>
            <ac:spMk id="24" creationId="{6CBFE39B-2796-4E4D-8651-E82658214980}"/>
          </ac:spMkLst>
        </pc:spChg>
        <pc:spChg chg="add mod">
          <ac:chgData name="Péter Papp" userId="c551c21ec8665072" providerId="LiveId" clId="{F6937F6A-AD84-4D1E-A056-07DA2F020E07}" dt="2021-04-25T09:52:12.823" v="542" actId="20577"/>
          <ac:spMkLst>
            <pc:docMk/>
            <pc:sldMk cId="2690577913" sldId="317"/>
            <ac:spMk id="25" creationId="{7C62AF26-CF0C-47F4-932E-4A031F7324D8}"/>
          </ac:spMkLst>
        </pc:spChg>
        <pc:grpChg chg="mod">
          <ac:chgData name="Péter Papp" userId="c551c21ec8665072" providerId="LiveId" clId="{F6937F6A-AD84-4D1E-A056-07DA2F020E07}" dt="2021-04-25T14:05:28.359" v="558" actId="1076"/>
          <ac:grpSpMkLst>
            <pc:docMk/>
            <pc:sldMk cId="2690577913" sldId="317"/>
            <ac:grpSpMk id="41" creationId="{00000000-0000-0000-0000-000000000000}"/>
          </ac:grpSpMkLst>
        </pc:grpChg>
      </pc:sldChg>
      <pc:sldChg chg="modSp add del mod">
        <pc:chgData name="Péter Papp" userId="c551c21ec8665072" providerId="LiveId" clId="{F6937F6A-AD84-4D1E-A056-07DA2F020E07}" dt="2021-04-25T09:34:38.898" v="141" actId="47"/>
        <pc:sldMkLst>
          <pc:docMk/>
          <pc:sldMk cId="1198928861" sldId="318"/>
        </pc:sldMkLst>
        <pc:spChg chg="mod">
          <ac:chgData name="Péter Papp" userId="c551c21ec8665072" providerId="LiveId" clId="{F6937F6A-AD84-4D1E-A056-07DA2F020E07}" dt="2021-04-25T09:34:18.611" v="140" actId="20577"/>
          <ac:spMkLst>
            <pc:docMk/>
            <pc:sldMk cId="1198928861" sldId="318"/>
            <ac:spMk id="11" creationId="{00000000-0000-0000-0000-000000000000}"/>
          </ac:spMkLst>
        </pc:spChg>
      </pc:sldChg>
      <pc:sldChg chg="modSp add del mod">
        <pc:chgData name="Péter Papp" userId="c551c21ec8665072" providerId="LiveId" clId="{F6937F6A-AD84-4D1E-A056-07DA2F020E07}" dt="2021-04-25T15:11:08.586" v="1058" actId="47"/>
        <pc:sldMkLst>
          <pc:docMk/>
          <pc:sldMk cId="3648977187" sldId="318"/>
        </pc:sldMkLst>
        <pc:spChg chg="mod">
          <ac:chgData name="Péter Papp" userId="c551c21ec8665072" providerId="LiveId" clId="{F6937F6A-AD84-4D1E-A056-07DA2F020E07}" dt="2021-04-25T14:11:17.959" v="574" actId="108"/>
          <ac:spMkLst>
            <pc:docMk/>
            <pc:sldMk cId="3648977187" sldId="318"/>
            <ac:spMk id="67" creationId="{D606AF4D-3572-4503-AF82-A41192DD2243}"/>
          </ac:spMkLst>
        </pc:spChg>
        <pc:spChg chg="mod">
          <ac:chgData name="Péter Papp" userId="c551c21ec8665072" providerId="LiveId" clId="{F6937F6A-AD84-4D1E-A056-07DA2F020E07}" dt="2021-04-25T14:11:22.571" v="575" actId="108"/>
          <ac:spMkLst>
            <pc:docMk/>
            <pc:sldMk cId="3648977187" sldId="318"/>
            <ac:spMk id="68" creationId="{1B5BFF22-908A-451F-8323-DFAECA44B008}"/>
          </ac:spMkLst>
        </pc:spChg>
        <pc:grpChg chg="mod">
          <ac:chgData name="Péter Papp" userId="c551c21ec8665072" providerId="LiveId" clId="{F6937F6A-AD84-4D1E-A056-07DA2F020E07}" dt="2021-04-25T14:11:10.437" v="573" actId="688"/>
          <ac:grpSpMkLst>
            <pc:docMk/>
            <pc:sldMk cId="3648977187" sldId="318"/>
            <ac:grpSpMk id="58" creationId="{DD7AAE17-3341-4360-ACFB-464CA3C6028B}"/>
          </ac:grpSpMkLst>
        </pc:grpChg>
      </pc:sldChg>
      <pc:sldChg chg="add del">
        <pc:chgData name="Péter Papp" userId="c551c21ec8665072" providerId="LiveId" clId="{F6937F6A-AD84-4D1E-A056-07DA2F020E07}" dt="2021-04-25T15:11:08.586" v="1058" actId="47"/>
        <pc:sldMkLst>
          <pc:docMk/>
          <pc:sldMk cId="2176913748" sldId="319"/>
        </pc:sldMkLst>
      </pc:sldChg>
      <pc:sldChg chg="addSp delSp modSp add mod modNotesTx">
        <pc:chgData name="Péter Papp" userId="c551c21ec8665072" providerId="LiveId" clId="{F6937F6A-AD84-4D1E-A056-07DA2F020E07}" dt="2021-05-01T09:29:55.877" v="2591" actId="6549"/>
        <pc:sldMkLst>
          <pc:docMk/>
          <pc:sldMk cId="517234132" sldId="320"/>
        </pc:sldMkLst>
        <pc:spChg chg="mod modVis">
          <ac:chgData name="Péter Papp" userId="c551c21ec8665072" providerId="LiveId" clId="{F6937F6A-AD84-4D1E-A056-07DA2F020E07}" dt="2021-05-01T08:37:10.536" v="1500"/>
          <ac:spMkLst>
            <pc:docMk/>
            <pc:sldMk cId="517234132" sldId="320"/>
            <ac:spMk id="2" creationId="{00000000-0000-0000-0000-000000000000}"/>
          </ac:spMkLst>
        </pc:spChg>
        <pc:spChg chg="del">
          <ac:chgData name="Péter Papp" userId="c551c21ec8665072" providerId="LiveId" clId="{F6937F6A-AD84-4D1E-A056-07DA2F020E07}" dt="2021-04-25T14:41:12.153" v="921" actId="478"/>
          <ac:spMkLst>
            <pc:docMk/>
            <pc:sldMk cId="517234132" sldId="320"/>
            <ac:spMk id="24" creationId="{6CBFE39B-2796-4E4D-8651-E82658214980}"/>
          </ac:spMkLst>
        </pc:spChg>
        <pc:spChg chg="add mod modVis">
          <ac:chgData name="Péter Papp" userId="c551c21ec8665072" providerId="LiveId" clId="{F6937F6A-AD84-4D1E-A056-07DA2F020E07}" dt="2021-05-01T08:36:45.066" v="1485" actId="20577"/>
          <ac:spMkLst>
            <pc:docMk/>
            <pc:sldMk cId="517234132" sldId="320"/>
            <ac:spMk id="30" creationId="{7A09EAD8-568A-4A31-B1B7-000CD55AD570}"/>
          </ac:spMkLst>
        </pc:spChg>
        <pc:spChg chg="del mod ord topLvl modVis">
          <ac:chgData name="Péter Papp" userId="c551c21ec8665072" providerId="LiveId" clId="{F6937F6A-AD84-4D1E-A056-07DA2F020E07}" dt="2021-05-01T08:28:08.979" v="1374" actId="478"/>
          <ac:spMkLst>
            <pc:docMk/>
            <pc:sldMk cId="517234132" sldId="320"/>
            <ac:spMk id="34" creationId="{613B3B59-96D1-4ECD-933F-196FC22C8C8E}"/>
          </ac:spMkLst>
        </pc:spChg>
        <pc:spChg chg="mod ord topLvl modVis">
          <ac:chgData name="Péter Papp" userId="c551c21ec8665072" providerId="LiveId" clId="{F6937F6A-AD84-4D1E-A056-07DA2F020E07}" dt="2021-05-01T08:27:46.148" v="1373" actId="13244"/>
          <ac:spMkLst>
            <pc:docMk/>
            <pc:sldMk cId="517234132" sldId="320"/>
            <ac:spMk id="36" creationId="{C87A8103-6FA0-4B1C-9032-C3559583AEC2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38" creationId="{D96F0C18-1AA9-4D7A-AF13-826CBFE5BFBA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39" creationId="{854C5520-E47C-4DF7-8D8A-70115FC8B12B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0" creationId="{B3404C86-01B0-401A-A7F4-C7B8D3D63F25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2" creationId="{A2045A78-A376-472A-A550-EC5AAA914B25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3" creationId="{96982B37-2A7B-4787-B4BD-E8986D7C5E07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4" creationId="{3C45665D-927A-4FFE-9F82-6166B91A04DE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5" creationId="{2AC9F55A-A16B-4219-AB9A-2A4F19E17CB0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8" creationId="{21AC0818-77CD-4B2A-A591-73D1FEE43F80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49" creationId="{E290583F-A3EA-4292-9F63-B1864CE86D73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0" creationId="{8B7EC270-D9BE-440E-B52A-20C7858C4CF6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1" creationId="{527C22B3-7EF0-488C-AB46-4ABE1B9F0112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2" creationId="{111F3528-6BC1-4457-A32A-9353B49392FD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3" creationId="{3DB6B74D-984C-4BA2-ADC2-1804B5022732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4" creationId="{813E126D-08C8-47B3-9B81-CA7ABB006DF1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5" creationId="{2C2BDE77-1FC2-4289-AE97-B7B00943CB3C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6" creationId="{AA46EA3C-F0D9-40A1-8887-E02153B1D603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7" creationId="{74356800-1BE1-45B6-8124-E61381472B27}"/>
          </ac:spMkLst>
        </pc:spChg>
        <pc:spChg chg="mod">
          <ac:chgData name="Péter Papp" userId="c551c21ec8665072" providerId="LiveId" clId="{F6937F6A-AD84-4D1E-A056-07DA2F020E07}" dt="2021-05-01T08:25:12.026" v="1345" actId="165"/>
          <ac:spMkLst>
            <pc:docMk/>
            <pc:sldMk cId="517234132" sldId="320"/>
            <ac:spMk id="58" creationId="{82B4F879-795D-46C7-9E13-52786C2CADC5}"/>
          </ac:spMkLst>
        </pc:spChg>
        <pc:spChg chg="mod topLvl modVis">
          <ac:chgData name="Péter Papp" userId="c551c21ec8665072" providerId="LiveId" clId="{F6937F6A-AD84-4D1E-A056-07DA2F020E07}" dt="2021-05-01T08:27:36.747" v="1371" actId="14429"/>
          <ac:spMkLst>
            <pc:docMk/>
            <pc:sldMk cId="517234132" sldId="320"/>
            <ac:spMk id="62" creationId="{AA5D1C3E-C65D-40B3-BBD2-7854A2FB092F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4" creationId="{AA6EE76C-F8D4-4FA7-BED4-BA2A7EE7EF2D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5" creationId="{86127046-A145-41FA-A810-7AF7AA93D082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6" creationId="{0B919385-C561-4A4A-A362-940A238D5C31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7" creationId="{A0E49B8B-E18E-4931-831E-1E9AE2416B08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8" creationId="{A26371BC-3E16-4215-9437-AF23ED1353C9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69" creationId="{C3C52FDF-44FF-4EC6-8E99-9477DB89426E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70" creationId="{00000000-0000-0000-0000-000000000000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71" creationId="{00000000-0000-0000-0000-000000000000}"/>
          </ac:spMkLst>
        </pc:spChg>
        <pc:spChg chg="mod modVis">
          <ac:chgData name="Péter Papp" userId="c551c21ec8665072" providerId="LiveId" clId="{F6937F6A-AD84-4D1E-A056-07DA2F020E07}" dt="2021-05-01T08:27:25.850" v="1367" actId="14429"/>
          <ac:spMkLst>
            <pc:docMk/>
            <pc:sldMk cId="517234132" sldId="320"/>
            <ac:spMk id="72" creationId="{00000000-0000-0000-0000-000000000000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73" creationId="{F0ABBF63-CFE0-4EBD-8818-1338E95733D2}"/>
          </ac:spMkLst>
        </pc:spChg>
        <pc:spChg chg="mod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75" creationId="{D6FAF105-B04B-4A01-AE69-E3CEA6AEBCA4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77" creationId="{D5291ED8-728D-49B4-83AB-43E162D425FD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78" creationId="{8A4A4E80-C5B3-4C76-9280-28497802874D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79" creationId="{EE16E7B3-4FDA-466D-868D-9C928BAD09DC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80" creationId="{48304487-1BDB-43DC-99E8-4FD434EAE3BB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81" creationId="{F7CE2C22-EF3E-447F-B703-A09D04E3580C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82" creationId="{2474B4CE-DCCD-4F48-A1D0-2AD90B9801BD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83" creationId="{C6D7DA75-6B4F-4923-80EC-6EC413C31404}"/>
          </ac:spMkLst>
        </pc:spChg>
        <pc:spChg chg="mod topLvl">
          <ac:chgData name="Péter Papp" userId="c551c21ec8665072" providerId="LiveId" clId="{F6937F6A-AD84-4D1E-A056-07DA2F020E07}" dt="2021-05-01T08:24:57.558" v="1342" actId="165"/>
          <ac:spMkLst>
            <pc:docMk/>
            <pc:sldMk cId="517234132" sldId="320"/>
            <ac:spMk id="84" creationId="{898F8E72-CCE6-4F59-9BF7-485191096836}"/>
          </ac:spMkLst>
        </pc:spChg>
        <pc:spChg chg="del">
          <ac:chgData name="Péter Papp" userId="c551c21ec8665072" providerId="LiveId" clId="{F6937F6A-AD84-4D1E-A056-07DA2F020E07}" dt="2021-04-25T15:03:08.126" v="1035" actId="478"/>
          <ac:spMkLst>
            <pc:docMk/>
            <pc:sldMk cId="517234132" sldId="320"/>
            <ac:spMk id="114" creationId="{0050415B-FEA7-43D6-9FA4-68537D80F452}"/>
          </ac:spMkLst>
        </pc:spChg>
        <pc:spChg chg="del mod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15" creationId="{7ECAD894-EA60-4D41-A884-78940CCD200C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16" creationId="{4296636F-F5E3-4565-9430-D19D69169CFA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17" creationId="{B4AE9F8E-F496-4DC9-BDC3-D184438BDF7E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18" creationId="{9B41A6D5-A01C-4E9E-8435-9DC90E39D6D8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19" creationId="{71776FE0-6095-4589-93AB-539F8B6993F6}"/>
          </ac:spMkLst>
        </pc:spChg>
        <pc:spChg chg="del">
          <ac:chgData name="Péter Papp" userId="c551c21ec8665072" providerId="LiveId" clId="{F6937F6A-AD84-4D1E-A056-07DA2F020E07}" dt="2021-04-25T15:03:13.063" v="1038" actId="478"/>
          <ac:spMkLst>
            <pc:docMk/>
            <pc:sldMk cId="517234132" sldId="320"/>
            <ac:spMk id="120" creationId="{3F0F32CB-9B98-4DFE-8BB9-2BA4B9319A76}"/>
          </ac:spMkLst>
        </pc:spChg>
        <pc:spChg chg="del">
          <ac:chgData name="Péter Papp" userId="c551c21ec8665072" providerId="LiveId" clId="{F6937F6A-AD84-4D1E-A056-07DA2F020E07}" dt="2021-04-25T15:03:14.232" v="1039" actId="478"/>
          <ac:spMkLst>
            <pc:docMk/>
            <pc:sldMk cId="517234132" sldId="320"/>
            <ac:spMk id="121" creationId="{2B9230A6-5B11-4773-9A0D-229E19E51385}"/>
          </ac:spMkLst>
        </pc:spChg>
        <pc:grpChg chg="del">
          <ac:chgData name="Péter Papp" userId="c551c21ec8665072" providerId="LiveId" clId="{F6937F6A-AD84-4D1E-A056-07DA2F020E07}" dt="2021-04-25T15:03:08.914" v="1036" actId="478"/>
          <ac:grpSpMkLst>
            <pc:docMk/>
            <pc:sldMk cId="517234132" sldId="320"/>
            <ac:grpSpMk id="16" creationId="{8B139372-29A4-4314-9947-FA2503165456}"/>
          </ac:grpSpMkLst>
        </pc:grpChg>
        <pc:grpChg chg="add del mod modVis">
          <ac:chgData name="Péter Papp" userId="c551c21ec8665072" providerId="LiveId" clId="{F6937F6A-AD84-4D1E-A056-07DA2F020E07}" dt="2021-05-01T08:25:12.026" v="1345" actId="165"/>
          <ac:grpSpMkLst>
            <pc:docMk/>
            <pc:sldMk cId="517234132" sldId="320"/>
            <ac:grpSpMk id="32" creationId="{0FE7D60F-8F81-439B-9569-947733A435D5}"/>
          </ac:grpSpMkLst>
        </pc:grpChg>
        <pc:grpChg chg="del mod topLvl">
          <ac:chgData name="Péter Papp" userId="c551c21ec8665072" providerId="LiveId" clId="{F6937F6A-AD84-4D1E-A056-07DA2F020E07}" dt="2021-05-01T08:25:35.756" v="1348" actId="478"/>
          <ac:grpSpMkLst>
            <pc:docMk/>
            <pc:sldMk cId="517234132" sldId="320"/>
            <ac:grpSpMk id="33" creationId="{C34566C1-E539-4844-9B6B-03613C0FE935}"/>
          </ac:grpSpMkLst>
        </pc:grpChg>
        <pc:grpChg chg="mod ord topLvl">
          <ac:chgData name="Péter Papp" userId="c551c21ec8665072" providerId="LiveId" clId="{F6937F6A-AD84-4D1E-A056-07DA2F020E07}" dt="2021-05-01T08:25:27.995" v="1346" actId="13244"/>
          <ac:grpSpMkLst>
            <pc:docMk/>
            <pc:sldMk cId="517234132" sldId="320"/>
            <ac:grpSpMk id="35" creationId="{B45A9720-CFA3-4721-9265-33F2093B473D}"/>
          </ac:grpSpMkLst>
        </pc:grpChg>
        <pc:grpChg chg="del mod topLvl">
          <ac:chgData name="Péter Papp" userId="c551c21ec8665072" providerId="LiveId" clId="{F6937F6A-AD84-4D1E-A056-07DA2F020E07}" dt="2021-05-01T08:25:33.617" v="1347" actId="478"/>
          <ac:grpSpMkLst>
            <pc:docMk/>
            <pc:sldMk cId="517234132" sldId="320"/>
            <ac:grpSpMk id="37" creationId="{41426745-EA15-4275-876A-E2F1339E778E}"/>
          </ac:grpSpMkLst>
        </pc:grpChg>
        <pc:grpChg chg="del">
          <ac:chgData name="Péter Papp" userId="c551c21ec8665072" providerId="LiveId" clId="{F6937F6A-AD84-4D1E-A056-07DA2F020E07}" dt="2021-04-25T15:03:05.430" v="1034" actId="478"/>
          <ac:grpSpMkLst>
            <pc:docMk/>
            <pc:sldMk cId="517234132" sldId="320"/>
            <ac:grpSpMk id="41" creationId="{00000000-0000-0000-0000-000000000000}"/>
          </ac:grpSpMkLst>
        </pc:grpChg>
        <pc:grpChg chg="add del mod ord modVis">
          <ac:chgData name="Péter Papp" userId="c551c21ec8665072" providerId="LiveId" clId="{F6937F6A-AD84-4D1E-A056-07DA2F020E07}" dt="2021-05-01T08:25:42.869" v="1350" actId="13244"/>
          <ac:grpSpMkLst>
            <pc:docMk/>
            <pc:sldMk cId="517234132" sldId="320"/>
            <ac:grpSpMk id="59" creationId="{AC57A118-29CD-4815-8900-2F18E2FDE31A}"/>
          </ac:grpSpMkLst>
        </pc:grpChg>
        <pc:grpChg chg="add del mod topLvl">
          <ac:chgData name="Péter Papp" userId="c551c21ec8665072" providerId="LiveId" clId="{F6937F6A-AD84-4D1E-A056-07DA2F020E07}" dt="2021-05-01T08:24:57.558" v="1342" actId="165"/>
          <ac:grpSpMkLst>
            <pc:docMk/>
            <pc:sldMk cId="517234132" sldId="320"/>
            <ac:grpSpMk id="60" creationId="{D465CD82-E2A8-4BB9-B7D2-9873029FE1C4}"/>
          </ac:grpSpMkLst>
        </pc:grpChg>
        <pc:grpChg chg="mod topLvl modVis">
          <ac:chgData name="Péter Papp" userId="c551c21ec8665072" providerId="LiveId" clId="{F6937F6A-AD84-4D1E-A056-07DA2F020E07}" dt="2021-05-01T08:24:57.558" v="1342" actId="165"/>
          <ac:grpSpMkLst>
            <pc:docMk/>
            <pc:sldMk cId="517234132" sldId="320"/>
            <ac:grpSpMk id="63" creationId="{25A920B1-180C-4ADA-B90F-A0825BEBADD6}"/>
          </ac:grpSpMkLst>
        </pc:grpChg>
        <pc:cxnChg chg="del mod">
          <ac:chgData name="Péter Papp" userId="c551c21ec8665072" providerId="LiveId" clId="{F6937F6A-AD84-4D1E-A056-07DA2F020E07}" dt="2021-05-01T08:29:37.397" v="1379" actId="478"/>
          <ac:cxnSpMkLst>
            <pc:docMk/>
            <pc:sldMk cId="517234132" sldId="320"/>
            <ac:cxnSpMk id="74" creationId="{00000000-0000-0000-0000-000000000000}"/>
          </ac:cxnSpMkLst>
        </pc:cxnChg>
        <pc:cxnChg chg="mod modVis">
          <ac:chgData name="Péter Papp" userId="c551c21ec8665072" providerId="LiveId" clId="{F6937F6A-AD84-4D1E-A056-07DA2F020E07}" dt="2021-05-01T08:27:23.242" v="1365" actId="14429"/>
          <ac:cxnSpMkLst>
            <pc:docMk/>
            <pc:sldMk cId="517234132" sldId="320"/>
            <ac:cxnSpMk id="76" creationId="{00000000-0000-0000-0000-000000000000}"/>
          </ac:cxnSpMkLst>
        </pc:cxnChg>
        <pc:cxnChg chg="add mod ord">
          <ac:chgData name="Péter Papp" userId="c551c21ec8665072" providerId="LiveId" clId="{F6937F6A-AD84-4D1E-A056-07DA2F020E07}" dt="2021-05-01T08:32:12.602" v="1407" actId="13244"/>
          <ac:cxnSpMkLst>
            <pc:docMk/>
            <pc:sldMk cId="517234132" sldId="320"/>
            <ac:cxnSpMk id="85" creationId="{AC6647AC-F3C8-4C80-BAA4-85C3D116CF5C}"/>
          </ac:cxnSpMkLst>
        </pc:cxnChg>
      </pc:sldChg>
      <pc:sldChg chg="add del">
        <pc:chgData name="Péter Papp" userId="c551c21ec8665072" providerId="LiveId" clId="{F6937F6A-AD84-4D1E-A056-07DA2F020E07}" dt="2021-04-25T15:11:08.586" v="1058" actId="47"/>
        <pc:sldMkLst>
          <pc:docMk/>
          <pc:sldMk cId="1503531295" sldId="321"/>
        </pc:sldMkLst>
      </pc:sldChg>
      <pc:sldChg chg="add del">
        <pc:chgData name="Péter Papp" userId="c551c21ec8665072" providerId="LiveId" clId="{F6937F6A-AD84-4D1E-A056-07DA2F020E07}" dt="2021-04-25T15:11:08.586" v="1058" actId="47"/>
        <pc:sldMkLst>
          <pc:docMk/>
          <pc:sldMk cId="4128824830" sldId="322"/>
        </pc:sldMkLst>
      </pc:sldChg>
      <pc:sldChg chg="add del">
        <pc:chgData name="Péter Papp" userId="c551c21ec8665072" providerId="LiveId" clId="{F6937F6A-AD84-4D1E-A056-07DA2F020E07}" dt="2021-04-25T15:11:08.586" v="1058" actId="47"/>
        <pc:sldMkLst>
          <pc:docMk/>
          <pc:sldMk cId="3012661934" sldId="323"/>
        </pc:sldMkLst>
      </pc:sldChg>
      <pc:sldChg chg="add del">
        <pc:chgData name="Péter Papp" userId="c551c21ec8665072" providerId="LiveId" clId="{F6937F6A-AD84-4D1E-A056-07DA2F020E07}" dt="2021-04-25T15:11:08.586" v="1058" actId="47"/>
        <pc:sldMkLst>
          <pc:docMk/>
          <pc:sldMk cId="2665903221" sldId="324"/>
        </pc:sldMkLst>
      </pc:sldChg>
      <pc:sldChg chg="addSp delSp modSp add mod modNotesTx">
        <pc:chgData name="Péter Papp" userId="c551c21ec8665072" providerId="LiveId" clId="{F6937F6A-AD84-4D1E-A056-07DA2F020E07}" dt="2021-05-01T11:42:13.462" v="4114" actId="1076"/>
        <pc:sldMkLst>
          <pc:docMk/>
          <pc:sldMk cId="2069730331" sldId="325"/>
        </pc:sldMkLst>
        <pc:spChg chg="mod">
          <ac:chgData name="Péter Papp" userId="c551c21ec8665072" providerId="LiveId" clId="{F6937F6A-AD84-4D1E-A056-07DA2F020E07}" dt="2021-04-25T15:36:31.734" v="1245"/>
          <ac:spMkLst>
            <pc:docMk/>
            <pc:sldMk cId="2069730331" sldId="325"/>
            <ac:spMk id="2" creationId="{00000000-0000-0000-0000-000000000000}"/>
          </ac:spMkLst>
        </pc:spChg>
        <pc:spChg chg="add del mod">
          <ac:chgData name="Péter Papp" userId="c551c21ec8665072" providerId="LiveId" clId="{F6937F6A-AD84-4D1E-A056-07DA2F020E07}" dt="2021-05-01T09:39:04.161" v="2645"/>
          <ac:spMkLst>
            <pc:docMk/>
            <pc:sldMk cId="2069730331" sldId="325"/>
            <ac:spMk id="6" creationId="{95E7EC4B-5FAB-42EB-98C2-77D0CC84C0FA}"/>
          </ac:spMkLst>
        </pc:spChg>
        <pc:spChg chg="add 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" creationId="{30395DF6-990E-4347-8A8D-AE1E53AC5772}"/>
          </ac:spMkLst>
        </pc:spChg>
        <pc:spChg chg="mod">
          <ac:chgData name="Péter Papp" userId="c551c21ec8665072" providerId="LiveId" clId="{F6937F6A-AD84-4D1E-A056-07DA2F020E07}" dt="2021-05-01T11:33:12.443" v="4046" actId="20577"/>
          <ac:spMkLst>
            <pc:docMk/>
            <pc:sldMk cId="2069730331" sldId="325"/>
            <ac:spMk id="24" creationId="{6CBFE39B-2796-4E4D-8651-E82658214980}"/>
          </ac:spMkLst>
        </pc:spChg>
        <pc:spChg chg="mod ord topLvl">
          <ac:chgData name="Péter Papp" userId="c551c21ec8665072" providerId="LiveId" clId="{F6937F6A-AD84-4D1E-A056-07DA2F020E07}" dt="2021-04-25T15:31:12.531" v="1164" actId="164"/>
          <ac:spMkLst>
            <pc:docMk/>
            <pc:sldMk cId="2069730331" sldId="325"/>
            <ac:spMk id="32" creationId="{76DC278D-1609-4E1B-AEDF-8373CD992B5F}"/>
          </ac:spMkLst>
        </pc:spChg>
        <pc:spChg chg="mod ord topLvl modVis">
          <ac:chgData name="Péter Papp" userId="c551c21ec8665072" providerId="LiveId" clId="{F6937F6A-AD84-4D1E-A056-07DA2F020E07}" dt="2021-04-25T15:30:35.916" v="1161" actId="13244"/>
          <ac:spMkLst>
            <pc:docMk/>
            <pc:sldMk cId="2069730331" sldId="325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5" creationId="{B7C11F08-2496-482B-963D-860919A8EF63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40:13.275" v="1266" actId="108"/>
          <ac:spMkLst>
            <pc:docMk/>
            <pc:sldMk cId="2069730331" sldId="325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40:17.905" v="1267" actId="108"/>
          <ac:spMkLst>
            <pc:docMk/>
            <pc:sldMk cId="2069730331" sldId="325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24:36.419" v="1147" actId="165"/>
          <ac:spMkLst>
            <pc:docMk/>
            <pc:sldMk cId="2069730331" sldId="325"/>
            <ac:spMk id="56" creationId="{EFFC2A11-0054-444A-81E9-5C47CF23E0BD}"/>
          </ac:spMkLst>
        </pc:spChg>
        <pc:spChg chg="add del mod">
          <ac:chgData name="Péter Papp" userId="c551c21ec8665072" providerId="LiveId" clId="{F6937F6A-AD84-4D1E-A056-07DA2F020E07}" dt="2021-05-01T09:39:04.161" v="2645"/>
          <ac:spMkLst>
            <pc:docMk/>
            <pc:sldMk cId="2069730331" sldId="325"/>
            <ac:spMk id="59" creationId="{5B868F75-FA33-484C-8BCC-7DA98B400E77}"/>
          </ac:spMkLst>
        </pc:spChg>
        <pc:spChg chg="mod topLvl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60" creationId="{6FF0BC7A-1630-48ED-9E71-6F5FE4590AD6}"/>
          </ac:spMkLst>
        </pc:spChg>
        <pc:spChg chg="mod topLvl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62" creationId="{0A1C3A38-CEAC-485D-8D8B-33D71E2F8C45}"/>
          </ac:spMkLst>
        </pc:spChg>
        <pc:spChg chg="mod topLvl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63" creationId="{3A31AAFF-23E2-4D80-AC80-7A515BE7BE5A}"/>
          </ac:spMkLst>
        </pc:spChg>
        <pc:spChg chg="mod">
          <ac:chgData name="Péter Papp" userId="c551c21ec8665072" providerId="LiveId" clId="{F6937F6A-AD84-4D1E-A056-07DA2F020E07}" dt="2021-05-01T09:40:22.246" v="2653" actId="207"/>
          <ac:spMkLst>
            <pc:docMk/>
            <pc:sldMk cId="2069730331" sldId="325"/>
            <ac:spMk id="65" creationId="{EB0E2B92-A5A1-475A-BA24-298B7A0BE810}"/>
          </ac:spMkLst>
        </pc:spChg>
        <pc:spChg chg="mod">
          <ac:chgData name="Péter Papp" userId="c551c21ec8665072" providerId="LiveId" clId="{F6937F6A-AD84-4D1E-A056-07DA2F020E07}" dt="2021-05-01T09:40:22.246" v="2653" actId="207"/>
          <ac:spMkLst>
            <pc:docMk/>
            <pc:sldMk cId="2069730331" sldId="325"/>
            <ac:spMk id="66" creationId="{86863AF9-7925-4011-808B-F996062DF5B5}"/>
          </ac:spMkLst>
        </pc:spChg>
        <pc:spChg chg="mod">
          <ac:chgData name="Péter Papp" userId="c551c21ec8665072" providerId="LiveId" clId="{F6937F6A-AD84-4D1E-A056-07DA2F020E07}" dt="2021-05-01T09:40:29.659" v="2654" actId="207"/>
          <ac:spMkLst>
            <pc:docMk/>
            <pc:sldMk cId="2069730331" sldId="325"/>
            <ac:spMk id="67" creationId="{2FA45A87-A89E-4A63-9125-9541B55A1ABE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70" creationId="{00000000-0000-0000-0000-000000000000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71" creationId="{00000000-0000-0000-0000-000000000000}"/>
          </ac:spMkLst>
        </pc:spChg>
        <pc:spChg chg="mod">
          <ac:chgData name="Péter Papp" userId="c551c21ec8665072" providerId="LiveId" clId="{F6937F6A-AD84-4D1E-A056-07DA2F020E07}" dt="2021-05-01T11:38:54.225" v="4106" actId="207"/>
          <ac:spMkLst>
            <pc:docMk/>
            <pc:sldMk cId="2069730331" sldId="325"/>
            <ac:spMk id="75" creationId="{08E83B05-7B64-481D-82D2-14EB0A2FC456}"/>
          </ac:spMkLst>
        </pc:spChg>
        <pc:spChg chg="mod">
          <ac:chgData name="Péter Papp" userId="c551c21ec8665072" providerId="LiveId" clId="{F6937F6A-AD84-4D1E-A056-07DA2F020E07}" dt="2021-05-01T11:38:54.225" v="4106" actId="207"/>
          <ac:spMkLst>
            <pc:docMk/>
            <pc:sldMk cId="2069730331" sldId="325"/>
            <ac:spMk id="77" creationId="{D63B5A43-41FD-4E5C-AD49-6A35BC0107DD}"/>
          </ac:spMkLst>
        </pc:spChg>
        <pc:spChg chg="mod">
          <ac:chgData name="Péter Papp" userId="c551c21ec8665072" providerId="LiveId" clId="{F6937F6A-AD84-4D1E-A056-07DA2F020E07}" dt="2021-05-01T11:38:54.225" v="4106" actId="207"/>
          <ac:spMkLst>
            <pc:docMk/>
            <pc:sldMk cId="2069730331" sldId="325"/>
            <ac:spMk id="78" creationId="{2D809B1D-CB95-4756-BD8F-2B7031D12A92}"/>
          </ac:spMkLst>
        </pc:spChg>
        <pc:spChg chg="mod">
          <ac:chgData name="Péter Papp" userId="c551c21ec8665072" providerId="LiveId" clId="{F6937F6A-AD84-4D1E-A056-07DA2F020E07}" dt="2021-05-01T11:38:54.225" v="4106" actId="207"/>
          <ac:spMkLst>
            <pc:docMk/>
            <pc:sldMk cId="2069730331" sldId="325"/>
            <ac:spMk id="79" creationId="{3C432C7A-383C-457C-A053-9F513437D6F9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1" creationId="{8D71CA9A-DDBE-4EF0-9357-606F40666F26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2" creationId="{3115C4E5-353B-4C12-B71C-063C5182E456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3" creationId="{D28BA0BC-A806-4AFC-A519-106A0CCAE54F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4" creationId="{411672B5-C077-42DA-A6F9-3E083A703A1D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6" creationId="{15314619-D18B-44A3-9963-FC9FC2482322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7" creationId="{F5C40E73-D2B2-43A3-BB22-344FC4495C43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8" creationId="{8FF877AA-E7CA-4411-9D9A-FDDF1BAEE8B4}"/>
          </ac:spMkLst>
        </pc:spChg>
        <pc:spChg chg="mod">
          <ac:chgData name="Péter Papp" userId="c551c21ec8665072" providerId="LiveId" clId="{F6937F6A-AD84-4D1E-A056-07DA2F020E07}" dt="2021-05-01T11:04:46.602" v="3660" actId="165"/>
          <ac:spMkLst>
            <pc:docMk/>
            <pc:sldMk cId="2069730331" sldId="325"/>
            <ac:spMk id="89" creationId="{5192FA20-8D39-4941-95A5-191A5D599FF1}"/>
          </ac:spMkLst>
        </pc:spChg>
        <pc:spChg chg="del">
          <ac:chgData name="Péter Papp" userId="c551c21ec8665072" providerId="LiveId" clId="{F6937F6A-AD84-4D1E-A056-07DA2F020E07}" dt="2021-04-25T15:10:45.431" v="1055" actId="478"/>
          <ac:spMkLst>
            <pc:docMk/>
            <pc:sldMk cId="2069730331" sldId="325"/>
            <ac:spMk id="114" creationId="{0050415B-FEA7-43D6-9FA4-68537D80F452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15" creationId="{7ECAD894-EA60-4D41-A884-78940CCD200C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16" creationId="{4296636F-F5E3-4565-9430-D19D69169CFA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17" creationId="{B4AE9F8E-F496-4DC9-BDC3-D184438BDF7E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18" creationId="{9B41A6D5-A01C-4E9E-8435-9DC90E39D6D8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19" creationId="{71776FE0-6095-4589-93AB-539F8B6993F6}"/>
          </ac:spMkLst>
        </pc:spChg>
        <pc:spChg chg="del">
          <ac:chgData name="Péter Papp" userId="c551c21ec8665072" providerId="LiveId" clId="{F6937F6A-AD84-4D1E-A056-07DA2F020E07}" dt="2021-04-25T15:10:38.956" v="1053" actId="478"/>
          <ac:spMkLst>
            <pc:docMk/>
            <pc:sldMk cId="2069730331" sldId="325"/>
            <ac:spMk id="120" creationId="{3F0F32CB-9B98-4DFE-8BB9-2BA4B9319A76}"/>
          </ac:spMkLst>
        </pc:spChg>
        <pc:spChg chg="del">
          <ac:chgData name="Péter Papp" userId="c551c21ec8665072" providerId="LiveId" clId="{F6937F6A-AD84-4D1E-A056-07DA2F020E07}" dt="2021-04-25T15:10:45.431" v="1055" actId="478"/>
          <ac:spMkLst>
            <pc:docMk/>
            <pc:sldMk cId="2069730331" sldId="325"/>
            <ac:spMk id="121" creationId="{2B9230A6-5B11-4773-9A0D-229E19E51385}"/>
          </ac:spMkLst>
        </pc:spChg>
        <pc:grpChg chg="add mod">
          <ac:chgData name="Péter Papp" userId="c551c21ec8665072" providerId="LiveId" clId="{F6937F6A-AD84-4D1E-A056-07DA2F020E07}" dt="2021-04-25T15:38:18.763" v="1265" actId="688"/>
          <ac:grpSpMkLst>
            <pc:docMk/>
            <pc:sldMk cId="2069730331" sldId="325"/>
            <ac:grpSpMk id="4" creationId="{34A86A43-ECE9-4C59-BAD0-7F8F3858B17C}"/>
          </ac:grpSpMkLst>
        </pc:grpChg>
        <pc:grpChg chg="add del mod">
          <ac:chgData name="Péter Papp" userId="c551c21ec8665072" providerId="LiveId" clId="{F6937F6A-AD84-4D1E-A056-07DA2F020E07}" dt="2021-05-01T09:41:56.458" v="2681" actId="165"/>
          <ac:grpSpMkLst>
            <pc:docMk/>
            <pc:sldMk cId="2069730331" sldId="325"/>
            <ac:grpSpMk id="7" creationId="{F804C84B-0216-4342-BEE1-0F42C73202E3}"/>
          </ac:grpSpMkLst>
        </pc:grpChg>
        <pc:grpChg chg="add mod topLvl">
          <ac:chgData name="Péter Papp" userId="c551c21ec8665072" providerId="LiveId" clId="{F6937F6A-AD84-4D1E-A056-07DA2F020E07}" dt="2021-05-01T11:04:46.602" v="3660" actId="165"/>
          <ac:grpSpMkLst>
            <pc:docMk/>
            <pc:sldMk cId="2069730331" sldId="325"/>
            <ac:grpSpMk id="9" creationId="{1562AE95-F073-4393-9B34-CAB0C8D61F50}"/>
          </ac:grpSpMkLst>
        </pc:grpChg>
        <pc:grpChg chg="add del mod">
          <ac:chgData name="Péter Papp" userId="c551c21ec8665072" providerId="LiveId" clId="{F6937F6A-AD84-4D1E-A056-07DA2F020E07}" dt="2021-05-01T11:04:46.602" v="3660" actId="165"/>
          <ac:grpSpMkLst>
            <pc:docMk/>
            <pc:sldMk cId="2069730331" sldId="325"/>
            <ac:grpSpMk id="10" creationId="{2F10C8F6-6126-463C-8ACB-B84DF4BB3EB9}"/>
          </ac:grpSpMkLst>
        </pc:grpChg>
        <pc:grpChg chg="del">
          <ac:chgData name="Péter Papp" userId="c551c21ec8665072" providerId="LiveId" clId="{F6937F6A-AD84-4D1E-A056-07DA2F020E07}" dt="2021-04-25T15:10:41.534" v="1054" actId="478"/>
          <ac:grpSpMkLst>
            <pc:docMk/>
            <pc:sldMk cId="2069730331" sldId="325"/>
            <ac:grpSpMk id="16" creationId="{8B139372-29A4-4314-9947-FA2503165456}"/>
          </ac:grpSpMkLst>
        </pc:grpChg>
        <pc:grpChg chg="add del mod">
          <ac:chgData name="Péter Papp" userId="c551c21ec8665072" providerId="LiveId" clId="{F6937F6A-AD84-4D1E-A056-07DA2F020E07}" dt="2021-04-25T15:24:36.419" v="1147" actId="165"/>
          <ac:grpSpMkLst>
            <pc:docMk/>
            <pc:sldMk cId="2069730331" sldId="325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1:12.531" v="1164" actId="164"/>
          <ac:grpSpMkLst>
            <pc:docMk/>
            <pc:sldMk cId="2069730331" sldId="325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26:09.126" v="1149" actId="13244"/>
          <ac:grpSpMkLst>
            <pc:docMk/>
            <pc:sldMk cId="2069730331" sldId="325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1:12.531" v="1164" actId="164"/>
          <ac:grpSpMkLst>
            <pc:docMk/>
            <pc:sldMk cId="2069730331" sldId="325"/>
            <ac:grpSpMk id="35" creationId="{29E97018-3067-445C-B412-2878C9BDC6DE}"/>
          </ac:grpSpMkLst>
        </pc:grpChg>
        <pc:grpChg chg="del">
          <ac:chgData name="Péter Papp" userId="c551c21ec8665072" providerId="LiveId" clId="{F6937F6A-AD84-4D1E-A056-07DA2F020E07}" dt="2021-04-25T15:10:46.792" v="1056" actId="478"/>
          <ac:grpSpMkLst>
            <pc:docMk/>
            <pc:sldMk cId="2069730331" sldId="325"/>
            <ac:grpSpMk id="41" creationId="{00000000-0000-0000-0000-000000000000}"/>
          </ac:grpSpMkLst>
        </pc:grpChg>
        <pc:grpChg chg="add del mod">
          <ac:chgData name="Péter Papp" userId="c551c21ec8665072" providerId="LiveId" clId="{F6937F6A-AD84-4D1E-A056-07DA2F020E07}" dt="2021-05-01T09:40:39.069" v="2655" actId="478"/>
          <ac:grpSpMkLst>
            <pc:docMk/>
            <pc:sldMk cId="2069730331" sldId="325"/>
            <ac:grpSpMk id="64" creationId="{506C4901-C544-4145-A77F-7DE28AF71EDC}"/>
          </ac:grpSpMkLst>
        </pc:grpChg>
        <pc:grpChg chg="add mod topLvl">
          <ac:chgData name="Péter Papp" userId="c551c21ec8665072" providerId="LiveId" clId="{F6937F6A-AD84-4D1E-A056-07DA2F020E07}" dt="2021-05-01T11:40:12.040" v="4111" actId="1036"/>
          <ac:grpSpMkLst>
            <pc:docMk/>
            <pc:sldMk cId="2069730331" sldId="325"/>
            <ac:grpSpMk id="73" creationId="{7E440175-518F-43DD-A958-617F4D6CC54C}"/>
          </ac:grpSpMkLst>
        </pc:grpChg>
        <pc:grpChg chg="add mod topLvl">
          <ac:chgData name="Péter Papp" userId="c551c21ec8665072" providerId="LiveId" clId="{F6937F6A-AD84-4D1E-A056-07DA2F020E07}" dt="2021-05-01T11:04:46.602" v="3660" actId="165"/>
          <ac:grpSpMkLst>
            <pc:docMk/>
            <pc:sldMk cId="2069730331" sldId="325"/>
            <ac:grpSpMk id="80" creationId="{8E73AB85-D8FF-4FDE-9E37-45770109D5C4}"/>
          </ac:grpSpMkLst>
        </pc:grpChg>
        <pc:grpChg chg="add mod topLvl">
          <ac:chgData name="Péter Papp" userId="c551c21ec8665072" providerId="LiveId" clId="{F6937F6A-AD84-4D1E-A056-07DA2F020E07}" dt="2021-05-01T11:04:46.602" v="3660" actId="165"/>
          <ac:grpSpMkLst>
            <pc:docMk/>
            <pc:sldMk cId="2069730331" sldId="325"/>
            <ac:grpSpMk id="85" creationId="{6F38E81E-320C-4CA5-B55A-ED5991ADFA67}"/>
          </ac:grpSpMkLst>
        </pc:grpChg>
        <pc:picChg chg="add mod">
          <ac:chgData name="Péter Papp" userId="c551c21ec8665072" providerId="LiveId" clId="{F6937F6A-AD84-4D1E-A056-07DA2F020E07}" dt="2021-05-01T11:42:13.462" v="4114" actId="1076"/>
          <ac:picMkLst>
            <pc:docMk/>
            <pc:sldMk cId="2069730331" sldId="325"/>
            <ac:picMk id="12" creationId="{5F46BA1A-8CE9-4D17-B21F-BA15A0DC5A0A}"/>
          </ac:picMkLst>
        </pc:picChg>
        <pc:cxnChg chg="add mod ord">
          <ac:chgData name="Péter Papp" userId="c551c21ec8665072" providerId="LiveId" clId="{F6937F6A-AD84-4D1E-A056-07DA2F020E07}" dt="2021-05-01T08:32:01.123" v="1405" actId="13244"/>
          <ac:cxnSpMkLst>
            <pc:docMk/>
            <pc:sldMk cId="2069730331" sldId="325"/>
            <ac:cxnSpMk id="57" creationId="{6670D9E5-1324-4CB8-911F-2803636B4148}"/>
          </ac:cxnSpMkLst>
        </pc:cxnChg>
        <pc:cxnChg chg="del mod">
          <ac:chgData name="Péter Papp" userId="c551c21ec8665072" providerId="LiveId" clId="{F6937F6A-AD84-4D1E-A056-07DA2F020E07}" dt="2021-05-01T08:30:03.999" v="1383" actId="478"/>
          <ac:cxnSpMkLst>
            <pc:docMk/>
            <pc:sldMk cId="2069730331" sldId="325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0:11.449" v="1551" actId="14100"/>
          <ac:cxnSpMkLst>
            <pc:docMk/>
            <pc:sldMk cId="2069730331" sldId="325"/>
            <ac:cxnSpMk id="76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38:29.989" v="7136" actId="14100"/>
        <pc:sldMkLst>
          <pc:docMk/>
          <pc:sldMk cId="381452981" sldId="326"/>
        </pc:sldMkLst>
        <pc:spChg chg="mod modVis">
          <ac:chgData name="Péter Papp" userId="c551c21ec8665072" providerId="LiveId" clId="{F6937F6A-AD84-4D1E-A056-07DA2F020E07}" dt="2021-04-25T15:36:35.962" v="1246"/>
          <ac:spMkLst>
            <pc:docMk/>
            <pc:sldMk cId="381452981" sldId="326"/>
            <ac:spMk id="2" creationId="{00000000-0000-0000-0000-000000000000}"/>
          </ac:spMkLst>
        </pc:spChg>
        <pc:spChg chg="mod modVis">
          <ac:chgData name="Péter Papp" userId="c551c21ec8665072" providerId="LiveId" clId="{F6937F6A-AD84-4D1E-A056-07DA2F020E07}" dt="2021-05-01T11:24:29.009" v="3862" actId="6549"/>
          <ac:spMkLst>
            <pc:docMk/>
            <pc:sldMk cId="381452981" sldId="326"/>
            <ac:spMk id="24" creationId="{6CBFE39B-2796-4E4D-8651-E82658214980}"/>
          </ac:spMkLst>
        </pc:spChg>
        <pc:spChg chg="del mod topLvl modVis">
          <ac:chgData name="Péter Papp" userId="c551c21ec8665072" providerId="LiveId" clId="{F6937F6A-AD84-4D1E-A056-07DA2F020E07}" dt="2021-04-25T14:47:07.275" v="1001" actId="478"/>
          <ac:spMkLst>
            <pc:docMk/>
            <pc:sldMk cId="381452981" sldId="326"/>
            <ac:spMk id="46" creationId="{00000000-0000-0000-0000-000000000000}"/>
          </ac:spMkLst>
        </pc:spChg>
        <pc:spChg chg="del mod topLvl modVis">
          <ac:chgData name="Péter Papp" userId="c551c21ec8665072" providerId="LiveId" clId="{F6937F6A-AD84-4D1E-A056-07DA2F020E07}" dt="2021-04-25T14:47:02.872" v="1000" actId="478"/>
          <ac:spMkLst>
            <pc:docMk/>
            <pc:sldMk cId="381452981" sldId="326"/>
            <ac:spMk id="47" creationId="{00000000-0000-0000-0000-000000000000}"/>
          </ac:spMkLst>
        </pc:spChg>
        <pc:spChg chg="mod topLvl modVis">
          <ac:chgData name="Péter Papp" userId="c551c21ec8665072" providerId="LiveId" clId="{F6937F6A-AD84-4D1E-A056-07DA2F020E07}" dt="2021-04-25T15:29:13.027" v="1153" actId="164"/>
          <ac:spMkLst>
            <pc:docMk/>
            <pc:sldMk cId="381452981" sldId="326"/>
            <ac:spMk id="61" creationId="{00000000-0000-0000-0000-000000000000}"/>
          </ac:spMkLst>
        </pc:spChg>
        <pc:spChg chg="mo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70" creationId="{00000000-0000-0000-0000-000000000000}"/>
          </ac:spMkLst>
        </pc:spChg>
        <pc:spChg chg="mo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71" creationId="{00000000-0000-0000-0000-000000000000}"/>
          </ac:spMkLst>
        </pc:spChg>
        <pc:spChg chg="mod ord topLvl modVis">
          <ac:chgData name="Péter Papp" userId="c551c21ec8665072" providerId="LiveId" clId="{F6937F6A-AD84-4D1E-A056-07DA2F020E07}" dt="2021-04-25T15:29:45.964" v="1156" actId="13244"/>
          <ac:spMkLst>
            <pc:docMk/>
            <pc:sldMk cId="381452981" sldId="326"/>
            <ac:spMk id="72" creationId="{00000000-0000-0000-0000-000000000000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06" creationId="{E7DB6EFC-2294-4F78-A709-DEF463A3A67F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07" creationId="{CCBE8F17-58F0-4CAB-A92B-F116398571A1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08" creationId="{11406ED3-043C-477A-80B4-3272877375D2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09" creationId="{4C65B3C8-6362-4031-AA62-0C1A9866272F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0" creationId="{51BC57CD-D2CE-4D49-AEF9-4DE4001AE637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1" creationId="{FC93EB29-93D0-41B7-B159-0A87C15C3E51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2" creationId="{3CED98C3-5AC7-44B2-8826-85AA0DBD3AE4}"/>
          </ac:spMkLst>
        </pc:spChg>
        <pc:spChg chg="mod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3" creationId="{655080AF-618D-417B-8CF4-F4425351BFE8}"/>
          </ac:spMkLst>
        </pc:spChg>
        <pc:spChg chg="mod ord topLvl modVis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4" creationId="{0050415B-FEA7-43D6-9FA4-68537D80F452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5" creationId="{7ECAD894-EA60-4D41-A884-78940CCD200C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6" creationId="{4296636F-F5E3-4565-9430-D19D69169CFA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7" creationId="{B4AE9F8E-F496-4DC9-BDC3-D184438BDF7E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8" creationId="{9B41A6D5-A01C-4E9E-8435-9DC90E39D6D8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19" creationId="{71776FE0-6095-4589-93AB-539F8B6993F6}"/>
          </ac:spMkLst>
        </pc:spChg>
        <pc:spChg chg="mod ord topLvl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20" creationId="{3F0F32CB-9B98-4DFE-8BB9-2BA4B9319A76}"/>
          </ac:spMkLst>
        </pc:spChg>
        <pc:spChg chg="mod ord topLvl modVis">
          <ac:chgData name="Péter Papp" userId="c551c21ec8665072" providerId="LiveId" clId="{F6937F6A-AD84-4D1E-A056-07DA2F020E07}" dt="2021-04-25T15:28:48.499" v="1151" actId="165"/>
          <ac:spMkLst>
            <pc:docMk/>
            <pc:sldMk cId="381452981" sldId="326"/>
            <ac:spMk id="121" creationId="{2B9230A6-5B11-4773-9A0D-229E19E51385}"/>
          </ac:spMkLst>
        </pc:spChg>
        <pc:grpChg chg="add del mod">
          <ac:chgData name="Péter Papp" userId="c551c21ec8665072" providerId="LiveId" clId="{F6937F6A-AD84-4D1E-A056-07DA2F020E07}" dt="2021-04-25T14:45:05.347" v="975" actId="165"/>
          <ac:grpSpMkLst>
            <pc:docMk/>
            <pc:sldMk cId="381452981" sldId="326"/>
            <ac:grpSpMk id="3" creationId="{86496702-8DA2-4C3F-A185-0E46C7AB4798}"/>
          </ac:grpSpMkLst>
        </pc:grpChg>
        <pc:grpChg chg="add del mod modVis">
          <ac:chgData name="Péter Papp" userId="c551c21ec8665072" providerId="LiveId" clId="{F6937F6A-AD84-4D1E-A056-07DA2F020E07}" dt="2021-04-25T14:45:25.888" v="979" actId="165"/>
          <ac:grpSpMkLst>
            <pc:docMk/>
            <pc:sldMk cId="381452981" sldId="326"/>
            <ac:grpSpMk id="4" creationId="{E5110310-A49F-4DA9-8563-7BF753BC5213}"/>
          </ac:grpSpMkLst>
        </pc:grpChg>
        <pc:grpChg chg="add del mod">
          <ac:chgData name="Péter Papp" userId="c551c21ec8665072" providerId="LiveId" clId="{F6937F6A-AD84-4D1E-A056-07DA2F020E07}" dt="2021-04-25T14:46:26.167" v="996" actId="165"/>
          <ac:grpSpMkLst>
            <pc:docMk/>
            <pc:sldMk cId="381452981" sldId="326"/>
            <ac:grpSpMk id="5" creationId="{AE293CB6-B797-47FA-BD27-B57D0373EA24}"/>
          </ac:grpSpMkLst>
        </pc:grpChg>
        <pc:grpChg chg="add mod ord topLvl">
          <ac:chgData name="Péter Papp" userId="c551c21ec8665072" providerId="LiveId" clId="{F6937F6A-AD84-4D1E-A056-07DA2F020E07}" dt="2021-04-25T15:28:55.157" v="1152" actId="13244"/>
          <ac:grpSpMkLst>
            <pc:docMk/>
            <pc:sldMk cId="381452981" sldId="326"/>
            <ac:grpSpMk id="6" creationId="{AD3192F9-E666-440C-8E10-F1C4273268BD}"/>
          </ac:grpSpMkLst>
        </pc:grpChg>
        <pc:grpChg chg="add mod topLvl">
          <ac:chgData name="Péter Papp" userId="c551c21ec8665072" providerId="LiveId" clId="{F6937F6A-AD84-4D1E-A056-07DA2F020E07}" dt="2021-04-25T15:29:13.027" v="1153" actId="164"/>
          <ac:grpSpMkLst>
            <pc:docMk/>
            <pc:sldMk cId="381452981" sldId="326"/>
            <ac:grpSpMk id="7" creationId="{843CC416-3B5A-4E57-B6C2-7631CDA26C71}"/>
          </ac:grpSpMkLst>
        </pc:grpChg>
        <pc:grpChg chg="add del mod modVis">
          <ac:chgData name="Péter Papp" userId="c551c21ec8665072" providerId="LiveId" clId="{F6937F6A-AD84-4D1E-A056-07DA2F020E07}" dt="2021-04-25T15:28:48.499" v="1151" actId="165"/>
          <ac:grpSpMkLst>
            <pc:docMk/>
            <pc:sldMk cId="381452981" sldId="326"/>
            <ac:grpSpMk id="8" creationId="{803502E0-F0B0-45DD-9AD2-17B3A09AAC3C}"/>
          </ac:grpSpMkLst>
        </pc:grpChg>
        <pc:grpChg chg="add mod modVis">
          <ac:chgData name="Péter Papp" userId="c551c21ec8665072" providerId="LiveId" clId="{F6937F6A-AD84-4D1E-A056-07DA2F020E07}" dt="2021-05-01T08:21:30.752" v="1294" actId="14429"/>
          <ac:grpSpMkLst>
            <pc:docMk/>
            <pc:sldMk cId="381452981" sldId="326"/>
            <ac:grpSpMk id="9" creationId="{2A7F4F57-81A6-4EE1-862A-89C21F30F52A}"/>
          </ac:grpSpMkLst>
        </pc:grpChg>
        <pc:grpChg chg="mod topLvl modVis">
          <ac:chgData name="Péter Papp" userId="c551c21ec8665072" providerId="LiveId" clId="{F6937F6A-AD84-4D1E-A056-07DA2F020E07}" dt="2021-04-25T15:29:13.027" v="1153" actId="164"/>
          <ac:grpSpMkLst>
            <pc:docMk/>
            <pc:sldMk cId="381452981" sldId="326"/>
            <ac:grpSpMk id="16" creationId="{8B139372-29A4-4314-9947-FA2503165456}"/>
          </ac:grpSpMkLst>
        </pc:grpChg>
        <pc:grpChg chg="del mod topLvl modVis">
          <ac:chgData name="Péter Papp" userId="c551c21ec8665072" providerId="LiveId" clId="{F6937F6A-AD84-4D1E-A056-07DA2F020E07}" dt="2021-04-25T14:46:34.118" v="997" actId="165"/>
          <ac:grpSpMkLst>
            <pc:docMk/>
            <pc:sldMk cId="381452981" sldId="326"/>
            <ac:grpSpMk id="41" creationId="{00000000-0000-0000-0000-000000000000}"/>
          </ac:grpSpMkLst>
        </pc:grpChg>
        <pc:cxnChg chg="add mod ord">
          <ac:chgData name="Péter Papp" userId="c551c21ec8665072" providerId="LiveId" clId="{F6937F6A-AD84-4D1E-A056-07DA2F020E07}" dt="2021-05-01T08:32:06.003" v="1406" actId="13244"/>
          <ac:cxnSpMkLst>
            <pc:docMk/>
            <pc:sldMk cId="381452981" sldId="326"/>
            <ac:cxnSpMk id="37" creationId="{B53D2151-01DD-4F8F-BEAF-CEDADCC6D9CA}"/>
          </ac:cxnSpMkLst>
        </pc:cxnChg>
        <pc:cxnChg chg="del mod modVis">
          <ac:chgData name="Péter Papp" userId="c551c21ec8665072" providerId="LiveId" clId="{F6937F6A-AD84-4D1E-A056-07DA2F020E07}" dt="2021-05-01T08:29:32.557" v="1377" actId="478"/>
          <ac:cxnSpMkLst>
            <pc:docMk/>
            <pc:sldMk cId="381452981" sldId="326"/>
            <ac:cxnSpMk id="74" creationId="{00000000-0000-0000-0000-000000000000}"/>
          </ac:cxnSpMkLst>
        </pc:cxnChg>
        <pc:cxnChg chg="mod modVis">
          <ac:chgData name="Péter Papp" userId="c551c21ec8665072" providerId="LiveId" clId="{F6937F6A-AD84-4D1E-A056-07DA2F020E07}" dt="2021-05-01T18:38:29.989" v="7136" actId="14100"/>
          <ac:cxnSpMkLst>
            <pc:docMk/>
            <pc:sldMk cId="381452981" sldId="326"/>
            <ac:cxnSpMk id="76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17:48.631" v="6557" actId="27636"/>
        <pc:sldMkLst>
          <pc:docMk/>
          <pc:sldMk cId="1944229803" sldId="327"/>
        </pc:sldMkLst>
        <pc:spChg chg="mod">
          <ac:chgData name="Péter Papp" userId="c551c21ec8665072" providerId="LiveId" clId="{F6937F6A-AD84-4D1E-A056-07DA2F020E07}" dt="2021-04-25T15:36:26.979" v="1243"/>
          <ac:spMkLst>
            <pc:docMk/>
            <pc:sldMk cId="1944229803" sldId="327"/>
            <ac:spMk id="2" creationId="{00000000-0000-0000-0000-000000000000}"/>
          </ac:spMkLst>
        </pc:spChg>
        <pc:spChg chg="mod">
          <ac:chgData name="Péter Papp" userId="c551c21ec8665072" providerId="LiveId" clId="{F6937F6A-AD84-4D1E-A056-07DA2F020E07}" dt="2021-05-01T12:01:43.096" v="4563" actId="1076"/>
          <ac:spMkLst>
            <pc:docMk/>
            <pc:sldMk cId="1944229803" sldId="327"/>
            <ac:spMk id="24" creationId="{6CBFE39B-2796-4E4D-8651-E82658214980}"/>
          </ac:spMkLst>
        </pc:spChg>
        <pc:spChg chg="mod topLvl">
          <ac:chgData name="Péter Papp" userId="c551c21ec8665072" providerId="LiveId" clId="{F6937F6A-AD84-4D1E-A056-07DA2F020E07}" dt="2021-04-25T15:32:08.987" v="1169" actId="164"/>
          <ac:spMkLst>
            <pc:docMk/>
            <pc:sldMk cId="1944229803" sldId="327"/>
            <ac:spMk id="32" creationId="{76DC278D-1609-4E1B-AEDF-8373CD992B5F}"/>
          </ac:spMkLst>
        </pc:spChg>
        <pc:spChg chg="mod ord topLvl">
          <ac:chgData name="Péter Papp" userId="c551c21ec8665072" providerId="LiveId" clId="{F6937F6A-AD84-4D1E-A056-07DA2F020E07}" dt="2021-04-25T15:31:57.996" v="1168" actId="13244"/>
          <ac:spMkLst>
            <pc:docMk/>
            <pc:sldMk cId="1944229803" sldId="327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5" creationId="{B7C11F08-2496-482B-963D-860919A8EF63}"/>
          </ac:spMkLst>
        </pc:spChg>
        <pc:spChg chg="add del mod">
          <ac:chgData name="Péter Papp" userId="c551c21ec8665072" providerId="LiveId" clId="{F6937F6A-AD84-4D1E-A056-07DA2F020E07}" dt="2021-05-01T12:01:37.600" v="4560" actId="478"/>
          <ac:spMkLst>
            <pc:docMk/>
            <pc:sldMk cId="1944229803" sldId="327"/>
            <ac:spMk id="46" creationId="{E32395DC-7FCB-4281-B980-CA42758A0321}"/>
          </ac:spMkLst>
        </pc:spChg>
        <pc:spChg chg="add mod">
          <ac:chgData name="Péter Papp" userId="c551c21ec8665072" providerId="LiveId" clId="{F6937F6A-AD84-4D1E-A056-07DA2F020E07}" dt="2021-05-01T18:17:48.631" v="6557" actId="27636"/>
          <ac:spMkLst>
            <pc:docMk/>
            <pc:sldMk cId="1944229803" sldId="327"/>
            <ac:spMk id="47" creationId="{A69BE03B-9E15-4141-8B8B-8E136D5058A2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40:51.302" v="1271" actId="108"/>
          <ac:spMkLst>
            <pc:docMk/>
            <pc:sldMk cId="1944229803" sldId="327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40:43.066" v="1269" actId="108"/>
          <ac:spMkLst>
            <pc:docMk/>
            <pc:sldMk cId="1944229803" sldId="327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40:46.350" v="1270" actId="108"/>
          <ac:spMkLst>
            <pc:docMk/>
            <pc:sldMk cId="1944229803" sldId="327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31:38.626" v="1166" actId="165"/>
          <ac:spMkLst>
            <pc:docMk/>
            <pc:sldMk cId="1944229803" sldId="327"/>
            <ac:spMk id="56" creationId="{EFFC2A11-0054-444A-81E9-5C47CF23E0BD}"/>
          </ac:spMkLst>
        </pc:spChg>
        <pc:grpChg chg="add mod">
          <ac:chgData name="Péter Papp" userId="c551c21ec8665072" providerId="LiveId" clId="{F6937F6A-AD84-4D1E-A056-07DA2F020E07}" dt="2021-04-25T15:40:37.603" v="1268" actId="688"/>
          <ac:grpSpMkLst>
            <pc:docMk/>
            <pc:sldMk cId="1944229803" sldId="327"/>
            <ac:grpSpMk id="3" creationId="{8AF9C191-8ED6-4C51-9285-672EFF1ABC2B}"/>
          </ac:grpSpMkLst>
        </pc:grpChg>
        <pc:grpChg chg="del">
          <ac:chgData name="Péter Papp" userId="c551c21ec8665072" providerId="LiveId" clId="{F6937F6A-AD84-4D1E-A056-07DA2F020E07}" dt="2021-04-25T15:31:38.626" v="1166" actId="165"/>
          <ac:grpSpMkLst>
            <pc:docMk/>
            <pc:sldMk cId="1944229803" sldId="327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2:08.987" v="1169" actId="164"/>
          <ac:grpSpMkLst>
            <pc:docMk/>
            <pc:sldMk cId="1944229803" sldId="327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31:55.100" v="1167" actId="13244"/>
          <ac:grpSpMkLst>
            <pc:docMk/>
            <pc:sldMk cId="1944229803" sldId="327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2:08.987" v="1169" actId="164"/>
          <ac:grpSpMkLst>
            <pc:docMk/>
            <pc:sldMk cId="1944229803" sldId="327"/>
            <ac:grpSpMk id="35" creationId="{29E97018-3067-445C-B412-2878C9BDC6DE}"/>
          </ac:grpSpMkLst>
        </pc:grpChg>
        <pc:cxnChg chg="add mod ord">
          <ac:chgData name="Péter Papp" userId="c551c21ec8665072" providerId="LiveId" clId="{F6937F6A-AD84-4D1E-A056-07DA2F020E07}" dt="2021-05-01T08:31:56.340" v="1404" actId="13244"/>
          <ac:cxnSpMkLst>
            <pc:docMk/>
            <pc:sldMk cId="1944229803" sldId="327"/>
            <ac:cxnSpMk id="41" creationId="{A89F8B20-A4A4-4B2B-BE60-A81935F73667}"/>
          </ac:cxnSpMkLst>
        </pc:cxnChg>
        <pc:cxnChg chg="del mod">
          <ac:chgData name="Péter Papp" userId="c551c21ec8665072" providerId="LiveId" clId="{F6937F6A-AD84-4D1E-A056-07DA2F020E07}" dt="2021-05-01T08:30:07.868" v="1385" actId="478"/>
          <ac:cxnSpMkLst>
            <pc:docMk/>
            <pc:sldMk cId="1944229803" sldId="327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0:40.712" v="1581" actId="14100"/>
          <ac:cxnSpMkLst>
            <pc:docMk/>
            <pc:sldMk cId="1944229803" sldId="327"/>
            <ac:cxnSpMk id="76" creationId="{00000000-0000-0000-0000-000000000000}"/>
          </ac:cxnSpMkLst>
        </pc:cxnChg>
      </pc:sldChg>
      <pc:sldChg chg="addSp delSp modSp add del mod">
        <pc:chgData name="Péter Papp" userId="c551c21ec8665072" providerId="LiveId" clId="{F6937F6A-AD84-4D1E-A056-07DA2F020E07}" dt="2021-05-01T08:31:16.123" v="1397" actId="47"/>
        <pc:sldMkLst>
          <pc:docMk/>
          <pc:sldMk cId="4177807909" sldId="328"/>
        </pc:sldMkLst>
        <pc:cxnChg chg="add mod">
          <ac:chgData name="Péter Papp" userId="c551c21ec8665072" providerId="LiveId" clId="{F6937F6A-AD84-4D1E-A056-07DA2F020E07}" dt="2021-05-01T08:30:25.937" v="1396"/>
          <ac:cxnSpMkLst>
            <pc:docMk/>
            <pc:sldMk cId="4177807909" sldId="328"/>
            <ac:cxnSpMk id="41" creationId="{D8083E25-3A32-4215-B322-B57D4C87D9AB}"/>
          </ac:cxnSpMkLst>
        </pc:cxnChg>
        <pc:cxnChg chg="del mod">
          <ac:chgData name="Péter Papp" userId="c551c21ec8665072" providerId="LiveId" clId="{F6937F6A-AD84-4D1E-A056-07DA2F020E07}" dt="2021-05-01T08:30:25.632" v="1395" actId="478"/>
          <ac:cxnSpMkLst>
            <pc:docMk/>
            <pc:sldMk cId="4177807909" sldId="328"/>
            <ac:cxnSpMk id="74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37:32.980" v="7135" actId="6549"/>
        <pc:sldMkLst>
          <pc:docMk/>
          <pc:sldMk cId="3721077344" sldId="329"/>
        </pc:sldMkLst>
        <pc:spChg chg="mod">
          <ac:chgData name="Péter Papp" userId="c551c21ec8665072" providerId="LiveId" clId="{F6937F6A-AD84-4D1E-A056-07DA2F020E07}" dt="2021-04-25T15:37:08.125" v="1260" actId="20577"/>
          <ac:spMkLst>
            <pc:docMk/>
            <pc:sldMk cId="3721077344" sldId="329"/>
            <ac:spMk id="2" creationId="{00000000-0000-0000-0000-000000000000}"/>
          </ac:spMkLst>
        </pc:spChg>
        <pc:spChg chg="mod">
          <ac:chgData name="Péter Papp" userId="c551c21ec8665072" providerId="LiveId" clId="{F6937F6A-AD84-4D1E-A056-07DA2F020E07}" dt="2021-05-01T18:36:53.438" v="7128" actId="113"/>
          <ac:spMkLst>
            <pc:docMk/>
            <pc:sldMk cId="3721077344" sldId="329"/>
            <ac:spMk id="24" creationId="{6CBFE39B-2796-4E4D-8651-E82658214980}"/>
          </ac:spMkLst>
        </pc:spChg>
        <pc:spChg chg="mod topLvl">
          <ac:chgData name="Péter Papp" userId="c551c21ec8665072" providerId="LiveId" clId="{F6937F6A-AD84-4D1E-A056-07DA2F020E07}" dt="2021-04-25T15:37:40.191" v="1263" actId="164"/>
          <ac:spMkLst>
            <pc:docMk/>
            <pc:sldMk cId="3721077344" sldId="329"/>
            <ac:spMk id="32" creationId="{76DC278D-1609-4E1B-AEDF-8373CD992B5F}"/>
          </ac:spMkLst>
        </pc:spChg>
        <pc:spChg chg="mod ord topLvl">
          <ac:chgData name="Péter Papp" userId="c551c21ec8665072" providerId="LiveId" clId="{F6937F6A-AD84-4D1E-A056-07DA2F020E07}" dt="2021-04-25T15:37:26.765" v="1262" actId="13244"/>
          <ac:spMkLst>
            <pc:docMk/>
            <pc:sldMk cId="3721077344" sldId="329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5" creationId="{B7C11F08-2496-482B-963D-860919A8EF63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50:02.429" v="1292" actId="108"/>
          <ac:spMkLst>
            <pc:docMk/>
            <pc:sldMk cId="3721077344" sldId="329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49:59.437" v="1291" actId="108"/>
          <ac:spMkLst>
            <pc:docMk/>
            <pc:sldMk cId="3721077344" sldId="329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37:20.608" v="1261" actId="165"/>
          <ac:spMkLst>
            <pc:docMk/>
            <pc:sldMk cId="3721077344" sldId="329"/>
            <ac:spMk id="56" creationId="{EFFC2A11-0054-444A-81E9-5C47CF23E0BD}"/>
          </ac:spMkLst>
        </pc:spChg>
        <pc:grpChg chg="add mod">
          <ac:chgData name="Péter Papp" userId="c551c21ec8665072" providerId="LiveId" clId="{F6937F6A-AD84-4D1E-A056-07DA2F020E07}" dt="2021-04-25T15:49:54.003" v="1290" actId="688"/>
          <ac:grpSpMkLst>
            <pc:docMk/>
            <pc:sldMk cId="3721077344" sldId="329"/>
            <ac:grpSpMk id="3" creationId="{EDF72EC7-EA28-43AF-B6A5-E15AC4EAC83E}"/>
          </ac:grpSpMkLst>
        </pc:grpChg>
        <pc:grpChg chg="del">
          <ac:chgData name="Péter Papp" userId="c551c21ec8665072" providerId="LiveId" clId="{F6937F6A-AD84-4D1E-A056-07DA2F020E07}" dt="2021-04-25T15:37:20.608" v="1261" actId="165"/>
          <ac:grpSpMkLst>
            <pc:docMk/>
            <pc:sldMk cId="3721077344" sldId="329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7:40.191" v="1263" actId="164"/>
          <ac:grpSpMkLst>
            <pc:docMk/>
            <pc:sldMk cId="3721077344" sldId="329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37:26.765" v="1262" actId="13244"/>
          <ac:grpSpMkLst>
            <pc:docMk/>
            <pc:sldMk cId="3721077344" sldId="329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7:40.191" v="1263" actId="164"/>
          <ac:grpSpMkLst>
            <pc:docMk/>
            <pc:sldMk cId="3721077344" sldId="329"/>
            <ac:grpSpMk id="35" creationId="{29E97018-3067-445C-B412-2878C9BDC6DE}"/>
          </ac:grpSpMkLst>
        </pc:grpChg>
        <pc:cxnChg chg="add mod ord">
          <ac:chgData name="Péter Papp" userId="c551c21ec8665072" providerId="LiveId" clId="{F6937F6A-AD84-4D1E-A056-07DA2F020E07}" dt="2021-05-01T08:31:27.085" v="1398" actId="13244"/>
          <ac:cxnSpMkLst>
            <pc:docMk/>
            <pc:sldMk cId="3721077344" sldId="329"/>
            <ac:cxnSpMk id="41" creationId="{1643CCE0-B8E2-4A28-89A1-ECA9B67E05B3}"/>
          </ac:cxnSpMkLst>
        </pc:cxnChg>
        <pc:cxnChg chg="del mod">
          <ac:chgData name="Péter Papp" userId="c551c21ec8665072" providerId="LiveId" clId="{F6937F6A-AD84-4D1E-A056-07DA2F020E07}" dt="2021-05-01T08:30:22.845" v="1393" actId="478"/>
          <ac:cxnSpMkLst>
            <pc:docMk/>
            <pc:sldMk cId="3721077344" sldId="329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3:39.265" v="1708" actId="14100"/>
          <ac:cxnSpMkLst>
            <pc:docMk/>
            <pc:sldMk cId="3721077344" sldId="329"/>
            <ac:cxnSpMk id="76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53:22.141" v="7283" actId="20577"/>
        <pc:sldMkLst>
          <pc:docMk/>
          <pc:sldMk cId="1506702257" sldId="330"/>
        </pc:sldMkLst>
        <pc:spChg chg="mod">
          <ac:chgData name="Péter Papp" userId="c551c21ec8665072" providerId="LiveId" clId="{F6937F6A-AD84-4D1E-A056-07DA2F020E07}" dt="2021-04-25T15:35:40.054" v="1237" actId="20577"/>
          <ac:spMkLst>
            <pc:docMk/>
            <pc:sldMk cId="1506702257" sldId="330"/>
            <ac:spMk id="2" creationId="{00000000-0000-0000-0000-000000000000}"/>
          </ac:spMkLst>
        </pc:spChg>
        <pc:spChg chg="mod">
          <ac:chgData name="Péter Papp" userId="c551c21ec8665072" providerId="LiveId" clId="{F6937F6A-AD84-4D1E-A056-07DA2F020E07}" dt="2021-05-01T18:53:22.141" v="7283" actId="20577"/>
          <ac:spMkLst>
            <pc:docMk/>
            <pc:sldMk cId="1506702257" sldId="330"/>
            <ac:spMk id="24" creationId="{6CBFE39B-2796-4E4D-8651-E82658214980}"/>
          </ac:spMkLst>
        </pc:spChg>
        <pc:spChg chg="mod topLvl">
          <ac:chgData name="Péter Papp" userId="c551c21ec8665072" providerId="LiveId" clId="{F6937F6A-AD84-4D1E-A056-07DA2F020E07}" dt="2021-04-25T15:36:05.905" v="1240" actId="164"/>
          <ac:spMkLst>
            <pc:docMk/>
            <pc:sldMk cId="1506702257" sldId="330"/>
            <ac:spMk id="32" creationId="{76DC278D-1609-4E1B-AEDF-8373CD992B5F}"/>
          </ac:spMkLst>
        </pc:spChg>
        <pc:spChg chg="mod ord topLvl">
          <ac:chgData name="Péter Papp" userId="c551c21ec8665072" providerId="LiveId" clId="{F6937F6A-AD84-4D1E-A056-07DA2F020E07}" dt="2021-04-25T15:35:58.005" v="1239" actId="13244"/>
          <ac:spMkLst>
            <pc:docMk/>
            <pc:sldMk cId="1506702257" sldId="330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5" creationId="{B7C11F08-2496-482B-963D-860919A8EF63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49:30.885" v="1289" actId="108"/>
          <ac:spMkLst>
            <pc:docMk/>
            <pc:sldMk cId="1506702257" sldId="330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35:49.880" v="1238" actId="165"/>
          <ac:spMkLst>
            <pc:docMk/>
            <pc:sldMk cId="1506702257" sldId="330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49:11.543" v="1279" actId="108"/>
          <ac:spMkLst>
            <pc:docMk/>
            <pc:sldMk cId="1506702257" sldId="330"/>
            <ac:spMk id="56" creationId="{EFFC2A11-0054-444A-81E9-5C47CF23E0BD}"/>
          </ac:spMkLst>
        </pc:spChg>
        <pc:grpChg chg="add mod">
          <ac:chgData name="Péter Papp" userId="c551c21ec8665072" providerId="LiveId" clId="{F6937F6A-AD84-4D1E-A056-07DA2F020E07}" dt="2021-04-25T15:49:07.106" v="1278" actId="688"/>
          <ac:grpSpMkLst>
            <pc:docMk/>
            <pc:sldMk cId="1506702257" sldId="330"/>
            <ac:grpSpMk id="3" creationId="{10399BC7-CC4E-44E8-876F-DFEF66CD70DC}"/>
          </ac:grpSpMkLst>
        </pc:grpChg>
        <pc:grpChg chg="del">
          <ac:chgData name="Péter Papp" userId="c551c21ec8665072" providerId="LiveId" clId="{F6937F6A-AD84-4D1E-A056-07DA2F020E07}" dt="2021-04-25T15:35:49.880" v="1238" actId="165"/>
          <ac:grpSpMkLst>
            <pc:docMk/>
            <pc:sldMk cId="1506702257" sldId="330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6:05.905" v="1240" actId="164"/>
          <ac:grpSpMkLst>
            <pc:docMk/>
            <pc:sldMk cId="1506702257" sldId="330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35:58.005" v="1239" actId="13244"/>
          <ac:grpSpMkLst>
            <pc:docMk/>
            <pc:sldMk cId="1506702257" sldId="330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6:05.905" v="1240" actId="164"/>
          <ac:grpSpMkLst>
            <pc:docMk/>
            <pc:sldMk cId="1506702257" sldId="330"/>
            <ac:grpSpMk id="35" creationId="{29E97018-3067-445C-B412-2878C9BDC6DE}"/>
          </ac:grpSpMkLst>
        </pc:grpChg>
        <pc:cxnChg chg="add mod ord">
          <ac:chgData name="Péter Papp" userId="c551c21ec8665072" providerId="LiveId" clId="{F6937F6A-AD84-4D1E-A056-07DA2F020E07}" dt="2021-05-01T08:31:32.373" v="1399" actId="13244"/>
          <ac:cxnSpMkLst>
            <pc:docMk/>
            <pc:sldMk cId="1506702257" sldId="330"/>
            <ac:cxnSpMk id="41" creationId="{E9956EE8-0168-411D-A749-BD76D978C28A}"/>
          </ac:cxnSpMkLst>
        </pc:cxnChg>
        <pc:cxnChg chg="del mod">
          <ac:chgData name="Péter Papp" userId="c551c21ec8665072" providerId="LiveId" clId="{F6937F6A-AD84-4D1E-A056-07DA2F020E07}" dt="2021-05-01T08:30:19.730" v="1391" actId="478"/>
          <ac:cxnSpMkLst>
            <pc:docMk/>
            <pc:sldMk cId="1506702257" sldId="330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3:04.089" v="1675" actId="14100"/>
          <ac:cxnSpMkLst>
            <pc:docMk/>
            <pc:sldMk cId="1506702257" sldId="330"/>
            <ac:cxnSpMk id="76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10:35.014" v="6521" actId="20577"/>
        <pc:sldMkLst>
          <pc:docMk/>
          <pc:sldMk cId="1937405098" sldId="331"/>
        </pc:sldMkLst>
        <pc:spChg chg="mod">
          <ac:chgData name="Péter Papp" userId="c551c21ec8665072" providerId="LiveId" clId="{F6937F6A-AD84-4D1E-A056-07DA2F020E07}" dt="2021-04-25T15:36:22.291" v="1242"/>
          <ac:spMkLst>
            <pc:docMk/>
            <pc:sldMk cId="1937405098" sldId="331"/>
            <ac:spMk id="2" creationId="{00000000-0000-0000-0000-000000000000}"/>
          </ac:spMkLst>
        </pc:spChg>
        <pc:spChg chg="mod">
          <ac:chgData name="Péter Papp" userId="c551c21ec8665072" providerId="LiveId" clId="{F6937F6A-AD84-4D1E-A056-07DA2F020E07}" dt="2021-05-01T18:10:35.014" v="6521" actId="20577"/>
          <ac:spMkLst>
            <pc:docMk/>
            <pc:sldMk cId="1937405098" sldId="331"/>
            <ac:spMk id="24" creationId="{6CBFE39B-2796-4E4D-8651-E82658214980}"/>
          </ac:spMkLst>
        </pc:spChg>
        <pc:spChg chg="mod topLvl">
          <ac:chgData name="Péter Papp" userId="c551c21ec8665072" providerId="LiveId" clId="{F6937F6A-AD84-4D1E-A056-07DA2F020E07}" dt="2021-04-25T15:35:01.520" v="1214" actId="164"/>
          <ac:spMkLst>
            <pc:docMk/>
            <pc:sldMk cId="1937405098" sldId="331"/>
            <ac:spMk id="32" creationId="{76DC278D-1609-4E1B-AEDF-8373CD992B5F}"/>
          </ac:spMkLst>
        </pc:spChg>
        <pc:spChg chg="mod ord topLvl modVis">
          <ac:chgData name="Péter Papp" userId="c551c21ec8665072" providerId="LiveId" clId="{F6937F6A-AD84-4D1E-A056-07DA2F020E07}" dt="2021-05-01T08:31:40.090" v="1402" actId="14429"/>
          <ac:spMkLst>
            <pc:docMk/>
            <pc:sldMk cId="1937405098" sldId="331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5" creationId="{B7C11F08-2496-482B-963D-860919A8EF63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48:49.340" v="1277" actId="108"/>
          <ac:spMkLst>
            <pc:docMk/>
            <pc:sldMk cId="1937405098" sldId="331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48:43.600" v="1276" actId="108"/>
          <ac:spMkLst>
            <pc:docMk/>
            <pc:sldMk cId="1937405098" sldId="331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34:43.849" v="1212" actId="165"/>
          <ac:spMkLst>
            <pc:docMk/>
            <pc:sldMk cId="1937405098" sldId="331"/>
            <ac:spMk id="56" creationId="{EFFC2A11-0054-444A-81E9-5C47CF23E0BD}"/>
          </ac:spMkLst>
        </pc:spChg>
        <pc:grpChg chg="add mod">
          <ac:chgData name="Péter Papp" userId="c551c21ec8665072" providerId="LiveId" clId="{F6937F6A-AD84-4D1E-A056-07DA2F020E07}" dt="2021-04-25T15:48:38.786" v="1275" actId="688"/>
          <ac:grpSpMkLst>
            <pc:docMk/>
            <pc:sldMk cId="1937405098" sldId="331"/>
            <ac:grpSpMk id="3" creationId="{9C1677B6-BD76-4C1B-8952-D091B387E68B}"/>
          </ac:grpSpMkLst>
        </pc:grpChg>
        <pc:grpChg chg="del">
          <ac:chgData name="Péter Papp" userId="c551c21ec8665072" providerId="LiveId" clId="{F6937F6A-AD84-4D1E-A056-07DA2F020E07}" dt="2021-04-25T15:34:43.849" v="1212" actId="165"/>
          <ac:grpSpMkLst>
            <pc:docMk/>
            <pc:sldMk cId="1937405098" sldId="331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5:01.520" v="1214" actId="164"/>
          <ac:grpSpMkLst>
            <pc:docMk/>
            <pc:sldMk cId="1937405098" sldId="331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34:53.140" v="1213" actId="13244"/>
          <ac:grpSpMkLst>
            <pc:docMk/>
            <pc:sldMk cId="1937405098" sldId="331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5:01.520" v="1214" actId="164"/>
          <ac:grpSpMkLst>
            <pc:docMk/>
            <pc:sldMk cId="1937405098" sldId="331"/>
            <ac:grpSpMk id="35" creationId="{29E97018-3067-445C-B412-2878C9BDC6DE}"/>
          </ac:grpSpMkLst>
        </pc:grpChg>
        <pc:cxnChg chg="add mod ord">
          <ac:chgData name="Péter Papp" userId="c551c21ec8665072" providerId="LiveId" clId="{F6937F6A-AD84-4D1E-A056-07DA2F020E07}" dt="2021-05-01T08:31:37.195" v="1400" actId="13244"/>
          <ac:cxnSpMkLst>
            <pc:docMk/>
            <pc:sldMk cId="1937405098" sldId="331"/>
            <ac:cxnSpMk id="41" creationId="{697E0364-927F-454C-8685-3128FA34886A}"/>
          </ac:cxnSpMkLst>
        </pc:cxnChg>
        <pc:cxnChg chg="del mod">
          <ac:chgData name="Péter Papp" userId="c551c21ec8665072" providerId="LiveId" clId="{F6937F6A-AD84-4D1E-A056-07DA2F020E07}" dt="2021-05-01T08:30:16.180" v="1389" actId="478"/>
          <ac:cxnSpMkLst>
            <pc:docMk/>
            <pc:sldMk cId="1937405098" sldId="331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2:44.529" v="1655" actId="14100"/>
          <ac:cxnSpMkLst>
            <pc:docMk/>
            <pc:sldMk cId="1937405098" sldId="331"/>
            <ac:cxnSpMk id="76" creationId="{00000000-0000-0000-0000-000000000000}"/>
          </ac:cxnSpMkLst>
        </pc:cxnChg>
      </pc:sldChg>
      <pc:sldChg chg="addSp delSp modSp add mod modNotesTx">
        <pc:chgData name="Péter Papp" userId="c551c21ec8665072" providerId="LiveId" clId="{F6937F6A-AD84-4D1E-A056-07DA2F020E07}" dt="2021-05-01T18:11:32.693" v="6530"/>
        <pc:sldMkLst>
          <pc:docMk/>
          <pc:sldMk cId="3341970013" sldId="332"/>
        </pc:sldMkLst>
        <pc:spChg chg="mod">
          <ac:chgData name="Péter Papp" userId="c551c21ec8665072" providerId="LiveId" clId="{F6937F6A-AD84-4D1E-A056-07DA2F020E07}" dt="2021-04-25T15:33:54.919" v="1199" actId="20577"/>
          <ac:spMkLst>
            <pc:docMk/>
            <pc:sldMk cId="3341970013" sldId="332"/>
            <ac:spMk id="2" creationId="{00000000-0000-0000-0000-000000000000}"/>
          </ac:spMkLst>
        </pc:spChg>
        <pc:spChg chg="mod">
          <ac:chgData name="Péter Papp" userId="c551c21ec8665072" providerId="LiveId" clId="{F6937F6A-AD84-4D1E-A056-07DA2F020E07}" dt="2021-05-01T18:09:29.303" v="6471" actId="108"/>
          <ac:spMkLst>
            <pc:docMk/>
            <pc:sldMk cId="3341970013" sldId="332"/>
            <ac:spMk id="24" creationId="{6CBFE39B-2796-4E4D-8651-E82658214980}"/>
          </ac:spMkLst>
        </pc:spChg>
        <pc:spChg chg="mod topLvl">
          <ac:chgData name="Péter Papp" userId="c551c21ec8665072" providerId="LiveId" clId="{F6937F6A-AD84-4D1E-A056-07DA2F020E07}" dt="2021-04-25T15:34:27.746" v="1202" actId="164"/>
          <ac:spMkLst>
            <pc:docMk/>
            <pc:sldMk cId="3341970013" sldId="332"/>
            <ac:spMk id="32" creationId="{76DC278D-1609-4E1B-AEDF-8373CD992B5F}"/>
          </ac:spMkLst>
        </pc:spChg>
        <pc:spChg chg="mod ord topLvl">
          <ac:chgData name="Péter Papp" userId="c551c21ec8665072" providerId="LiveId" clId="{F6937F6A-AD84-4D1E-A056-07DA2F020E07}" dt="2021-04-25T15:34:14.260" v="1201" actId="13244"/>
          <ac:spMkLst>
            <pc:docMk/>
            <pc:sldMk cId="3341970013" sldId="332"/>
            <ac:spMk id="34" creationId="{3D52E7AD-DC60-45A6-AB15-A629BC716515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36" creationId="{3275C4B9-3DCA-486F-BD40-430EE96652B5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37" creationId="{DABC7DBC-C253-4E04-A1CA-A5EEFFEC7634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38" creationId="{1EC74AB7-09F6-4D89-9DFA-A814291EA12D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39" creationId="{728CBBE0-25FA-4EC4-B2FA-9EE146ADD8BF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0" creationId="{BFA81B10-8794-4AEF-9FE4-33D00FCA8208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2" creationId="{EEFF74E3-7AB3-40D6-974B-7DBE8D349E6F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3" creationId="{A09A2347-783B-4C38-8BB5-EAE6B8CD04EF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4" creationId="{B7CAF015-9017-40F0-B6E8-D5CA328B96A9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5" creationId="{B7C11F08-2496-482B-963D-860919A8EF63}"/>
          </ac:spMkLst>
        </pc:spChg>
        <pc:spChg chg="add mod">
          <ac:chgData name="Péter Papp" userId="c551c21ec8665072" providerId="LiveId" clId="{F6937F6A-AD84-4D1E-A056-07DA2F020E07}" dt="2021-05-01T18:08:42.286" v="6466" actId="1036"/>
          <ac:spMkLst>
            <pc:docMk/>
            <pc:sldMk cId="3341970013" sldId="332"/>
            <ac:spMk id="46" creationId="{051ABA1F-46CF-4244-B1EE-26B9032E6874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8" creationId="{3216216C-F317-4238-9368-865EC6DDB636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49" creationId="{C907DF61-D27F-4398-8BA5-B9B4B4E57C38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50" creationId="{BC1FB055-5707-42B2-9BEF-C20E5D832397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51" creationId="{E6B31D4C-C135-47C5-B55B-65B981F1A023}"/>
          </ac:spMkLst>
        </pc:spChg>
        <pc:spChg chg="mod">
          <ac:chgData name="Péter Papp" userId="c551c21ec8665072" providerId="LiveId" clId="{F6937F6A-AD84-4D1E-A056-07DA2F020E07}" dt="2021-04-25T15:41:24.430" v="1274" actId="108"/>
          <ac:spMkLst>
            <pc:docMk/>
            <pc:sldMk cId="3341970013" sldId="332"/>
            <ac:spMk id="52" creationId="{647608DD-3693-4D78-91F4-0945D3F1C8A3}"/>
          </ac:spMkLst>
        </pc:spChg>
        <pc:spChg chg="mod">
          <ac:chgData name="Péter Papp" userId="c551c21ec8665072" providerId="LiveId" clId="{F6937F6A-AD84-4D1E-A056-07DA2F020E07}" dt="2021-04-25T15:41:21.368" v="1273" actId="108"/>
          <ac:spMkLst>
            <pc:docMk/>
            <pc:sldMk cId="3341970013" sldId="332"/>
            <ac:spMk id="53" creationId="{DE5B231F-E5BF-40CC-A6DE-35866C08423A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54" creationId="{F2016F26-1E6D-4594-A618-774D7B97EE81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55" creationId="{5E1CA93E-04CD-46D1-8B22-E753C999FEE4}"/>
          </ac:spMkLst>
        </pc:spChg>
        <pc:spChg chg="mod">
          <ac:chgData name="Péter Papp" userId="c551c21ec8665072" providerId="LiveId" clId="{F6937F6A-AD84-4D1E-A056-07DA2F020E07}" dt="2021-04-25T15:34:03.594" v="1200" actId="165"/>
          <ac:spMkLst>
            <pc:docMk/>
            <pc:sldMk cId="3341970013" sldId="332"/>
            <ac:spMk id="56" creationId="{EFFC2A11-0054-444A-81E9-5C47CF23E0BD}"/>
          </ac:spMkLst>
        </pc:spChg>
        <pc:grpChg chg="add mod">
          <ac:chgData name="Péter Papp" userId="c551c21ec8665072" providerId="LiveId" clId="{F6937F6A-AD84-4D1E-A056-07DA2F020E07}" dt="2021-04-25T15:41:15.779" v="1272" actId="688"/>
          <ac:grpSpMkLst>
            <pc:docMk/>
            <pc:sldMk cId="3341970013" sldId="332"/>
            <ac:grpSpMk id="3" creationId="{20639E3D-E2A4-4224-B2ED-571E50F4D747}"/>
          </ac:grpSpMkLst>
        </pc:grpChg>
        <pc:grpChg chg="del">
          <ac:chgData name="Péter Papp" userId="c551c21ec8665072" providerId="LiveId" clId="{F6937F6A-AD84-4D1E-A056-07DA2F020E07}" dt="2021-04-25T15:34:03.594" v="1200" actId="165"/>
          <ac:grpSpMkLst>
            <pc:docMk/>
            <pc:sldMk cId="3341970013" sldId="332"/>
            <ac:grpSpMk id="30" creationId="{2300504C-4268-4C47-9470-B8DEEE23E4BF}"/>
          </ac:grpSpMkLst>
        </pc:grpChg>
        <pc:grpChg chg="mod topLvl">
          <ac:chgData name="Péter Papp" userId="c551c21ec8665072" providerId="LiveId" clId="{F6937F6A-AD84-4D1E-A056-07DA2F020E07}" dt="2021-04-25T15:34:27.746" v="1202" actId="164"/>
          <ac:grpSpMkLst>
            <pc:docMk/>
            <pc:sldMk cId="3341970013" sldId="332"/>
            <ac:grpSpMk id="31" creationId="{ABD8499D-51E9-41DB-A0B9-A35F254FB894}"/>
          </ac:grpSpMkLst>
        </pc:grpChg>
        <pc:grpChg chg="mod ord topLvl">
          <ac:chgData name="Péter Papp" userId="c551c21ec8665072" providerId="LiveId" clId="{F6937F6A-AD84-4D1E-A056-07DA2F020E07}" dt="2021-04-25T15:34:14.260" v="1201" actId="13244"/>
          <ac:grpSpMkLst>
            <pc:docMk/>
            <pc:sldMk cId="3341970013" sldId="332"/>
            <ac:grpSpMk id="33" creationId="{BEA4D779-EC07-4DB5-BF31-C6E3CD4EDC74}"/>
          </ac:grpSpMkLst>
        </pc:grpChg>
        <pc:grpChg chg="mod topLvl">
          <ac:chgData name="Péter Papp" userId="c551c21ec8665072" providerId="LiveId" clId="{F6937F6A-AD84-4D1E-A056-07DA2F020E07}" dt="2021-04-25T15:34:27.746" v="1202" actId="164"/>
          <ac:grpSpMkLst>
            <pc:docMk/>
            <pc:sldMk cId="3341970013" sldId="332"/>
            <ac:grpSpMk id="35" creationId="{29E97018-3067-445C-B412-2878C9BDC6DE}"/>
          </ac:grpSpMkLst>
        </pc:grpChg>
        <pc:cxnChg chg="add mod ord">
          <ac:chgData name="Péter Papp" userId="c551c21ec8665072" providerId="LiveId" clId="{F6937F6A-AD84-4D1E-A056-07DA2F020E07}" dt="2021-05-01T08:31:50.412" v="1403" actId="13244"/>
          <ac:cxnSpMkLst>
            <pc:docMk/>
            <pc:sldMk cId="3341970013" sldId="332"/>
            <ac:cxnSpMk id="41" creationId="{7D0DB338-4C2C-4EA0-8FF4-3642136272C1}"/>
          </ac:cxnSpMkLst>
        </pc:cxnChg>
        <pc:cxnChg chg="del mod">
          <ac:chgData name="Péter Papp" userId="c551c21ec8665072" providerId="LiveId" clId="{F6937F6A-AD84-4D1E-A056-07DA2F020E07}" dt="2021-05-01T08:30:12.491" v="1387" actId="478"/>
          <ac:cxnSpMkLst>
            <pc:docMk/>
            <pc:sldMk cId="3341970013" sldId="332"/>
            <ac:cxnSpMk id="74" creationId="{00000000-0000-0000-0000-000000000000}"/>
          </ac:cxnSpMkLst>
        </pc:cxnChg>
        <pc:cxnChg chg="mod">
          <ac:chgData name="Péter Papp" userId="c551c21ec8665072" providerId="LiveId" clId="{F6937F6A-AD84-4D1E-A056-07DA2F020E07}" dt="2021-05-01T08:41:09.393" v="1606" actId="14100"/>
          <ac:cxnSpMkLst>
            <pc:docMk/>
            <pc:sldMk cId="3341970013" sldId="332"/>
            <ac:cxnSpMk id="76" creationId="{00000000-0000-0000-0000-000000000000}"/>
          </ac:cxnSpMkLst>
        </pc:cxnChg>
      </pc:sldChg>
      <pc:sldChg chg="modSp add mod modNotesTx">
        <pc:chgData name="Péter Papp" userId="c551c21ec8665072" providerId="LiveId" clId="{F6937F6A-AD84-4D1E-A056-07DA2F020E07}" dt="2021-05-01T09:28:54.077" v="2583" actId="20577"/>
        <pc:sldMkLst>
          <pc:docMk/>
          <pc:sldMk cId="985763201" sldId="333"/>
        </pc:sldMkLst>
        <pc:spChg chg="mod">
          <ac:chgData name="Péter Papp" userId="c551c21ec8665072" providerId="LiveId" clId="{F6937F6A-AD84-4D1E-A056-07DA2F020E07}" dt="2021-05-01T09:28:54.077" v="2583" actId="20577"/>
          <ac:spMkLst>
            <pc:docMk/>
            <pc:sldMk cId="985763201" sldId="333"/>
            <ac:spMk id="24" creationId="{6CBFE39B-2796-4E4D-8651-E82658214980}"/>
          </ac:spMkLst>
        </pc:spChg>
        <pc:cxnChg chg="mod">
          <ac:chgData name="Péter Papp" userId="c551c21ec8665072" providerId="LiveId" clId="{F6937F6A-AD84-4D1E-A056-07DA2F020E07}" dt="2021-05-01T09:05:25.870" v="2309" actId="14100"/>
          <ac:cxnSpMkLst>
            <pc:docMk/>
            <pc:sldMk cId="985763201" sldId="333"/>
            <ac:cxnSpMk id="76" creationId="{00000000-0000-0000-0000-000000000000}"/>
          </ac:cxnSpMkLst>
        </pc:cxnChg>
      </pc:sldChg>
      <pc:sldChg chg="addSp delSp modSp add del mod">
        <pc:chgData name="Péter Papp" userId="c551c21ec8665072" providerId="LiveId" clId="{F6937F6A-AD84-4D1E-A056-07DA2F020E07}" dt="2021-05-01T10:59:54.350" v="3523" actId="47"/>
        <pc:sldMkLst>
          <pc:docMk/>
          <pc:sldMk cId="3811924641" sldId="334"/>
        </pc:sldMkLst>
        <pc:spChg chg="mod">
          <ac:chgData name="Péter Papp" userId="c551c21ec8665072" providerId="LiveId" clId="{F6937F6A-AD84-4D1E-A056-07DA2F020E07}" dt="2021-05-01T10:46:33.355" v="3240" actId="6549"/>
          <ac:spMkLst>
            <pc:docMk/>
            <pc:sldMk cId="3811924641" sldId="334"/>
            <ac:spMk id="24" creationId="{6CBFE39B-2796-4E4D-8651-E82658214980}"/>
          </ac:spMkLst>
        </pc:spChg>
        <pc:spChg chg="mod">
          <ac:chgData name="Péter Papp" userId="c551c21ec8665072" providerId="LiveId" clId="{F6937F6A-AD84-4D1E-A056-07DA2F020E07}" dt="2021-05-01T10:35:02.575" v="3093"/>
          <ac:spMkLst>
            <pc:docMk/>
            <pc:sldMk cId="3811924641" sldId="334"/>
            <ac:spMk id="59" creationId="{0551B311-4891-478B-9C5F-1311F1B18279}"/>
          </ac:spMkLst>
        </pc:spChg>
        <pc:spChg chg="mod">
          <ac:chgData name="Péter Papp" userId="c551c21ec8665072" providerId="LiveId" clId="{F6937F6A-AD84-4D1E-A056-07DA2F020E07}" dt="2021-05-01T10:35:02.575" v="3093"/>
          <ac:spMkLst>
            <pc:docMk/>
            <pc:sldMk cId="3811924641" sldId="334"/>
            <ac:spMk id="61" creationId="{DBCC9741-09D9-4B6B-B54A-592C5D803825}"/>
          </ac:spMkLst>
        </pc:spChg>
        <pc:spChg chg="mod">
          <ac:chgData name="Péter Papp" userId="c551c21ec8665072" providerId="LiveId" clId="{F6937F6A-AD84-4D1E-A056-07DA2F020E07}" dt="2021-05-01T10:35:02.575" v="3093"/>
          <ac:spMkLst>
            <pc:docMk/>
            <pc:sldMk cId="3811924641" sldId="334"/>
            <ac:spMk id="64" creationId="{E9BE8CAE-B5F0-43A3-9C02-0F11425C6E26}"/>
          </ac:spMkLst>
        </pc:spChg>
        <pc:spChg chg="mod">
          <ac:chgData name="Péter Papp" userId="c551c21ec8665072" providerId="LiveId" clId="{F6937F6A-AD84-4D1E-A056-07DA2F020E07}" dt="2021-05-01T10:35:02.575" v="3093"/>
          <ac:spMkLst>
            <pc:docMk/>
            <pc:sldMk cId="3811924641" sldId="334"/>
            <ac:spMk id="65" creationId="{C7C41173-DAA9-44DB-AD5D-D4ADA8CC82A3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67" creationId="{00822C69-E533-4D52-A872-56100A4AD947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68" creationId="{1B52BE0F-D133-4384-8E44-D11EC6331423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69" creationId="{F4D9BDCF-6968-472E-94DD-6CF51C5D8C15}"/>
          </ac:spMkLst>
        </pc:spChg>
        <pc:spChg chg="mod modVis">
          <ac:chgData name="Péter Papp" userId="c551c21ec8665072" providerId="LiveId" clId="{F6937F6A-AD84-4D1E-A056-07DA2F020E07}" dt="2021-05-01T10:41:49.047" v="3153" actId="14430"/>
          <ac:spMkLst>
            <pc:docMk/>
            <pc:sldMk cId="3811924641" sldId="334"/>
            <ac:spMk id="70" creationId="{D02002F4-DF32-478F-A6BB-1794924071A4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74" creationId="{5E099E99-E680-4800-B11A-AE988154ED30}"/>
          </ac:spMkLst>
        </pc:spChg>
        <pc:spChg chg="mod">
          <ac:chgData name="Péter Papp" userId="c551c21ec8665072" providerId="LiveId" clId="{F6937F6A-AD84-4D1E-A056-07DA2F020E07}" dt="2021-05-01T10:26:38.431" v="2789" actId="6549"/>
          <ac:spMkLst>
            <pc:docMk/>
            <pc:sldMk cId="3811924641" sldId="334"/>
            <ac:spMk id="89" creationId="{5192FA20-8D39-4941-95A5-191A5D599FF1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0" creationId="{C7FDAE6B-1C66-4A5E-B888-D3E157422A3C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1" creationId="{168FBB77-4322-462D-96FB-6A064357F124}"/>
          </ac:spMkLst>
        </pc:spChg>
        <pc:spChg chg="mod modVis">
          <ac:chgData name="Péter Papp" userId="c551c21ec8665072" providerId="LiveId" clId="{F6937F6A-AD84-4D1E-A056-07DA2F020E07}" dt="2021-05-01T10:41:48.296" v="3152" actId="14430"/>
          <ac:spMkLst>
            <pc:docMk/>
            <pc:sldMk cId="3811924641" sldId="334"/>
            <ac:spMk id="92" creationId="{35D9F5EA-8CA4-4DAC-A45C-BC30B58EE3D5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4" creationId="{2F172AB0-7B1F-464C-B35C-910A1EE96196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5" creationId="{8EBB75E1-C92D-4BA3-8B66-F972A30ED87B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6" creationId="{F2EA44BA-0800-479A-ABB5-F9ED9D29E5C3}"/>
          </ac:spMkLst>
        </pc:spChg>
        <pc:spChg chg="mod modVis">
          <ac:chgData name="Péter Papp" userId="c551c21ec8665072" providerId="LiveId" clId="{F6937F6A-AD84-4D1E-A056-07DA2F020E07}" dt="2021-05-01T10:41:47.987" v="3151" actId="14430"/>
          <ac:spMkLst>
            <pc:docMk/>
            <pc:sldMk cId="3811924641" sldId="334"/>
            <ac:spMk id="97" creationId="{3A576739-E7B8-405B-8E48-4516F0D474FC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99" creationId="{16FE9D91-0B52-4319-98BE-F5A5B4F86A1E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100" creationId="{B5D21F57-3B67-4086-A2D3-AD66C7BF233A}"/>
          </ac:spMkLst>
        </pc:spChg>
        <pc:spChg chg="mod">
          <ac:chgData name="Péter Papp" userId="c551c21ec8665072" providerId="LiveId" clId="{F6937F6A-AD84-4D1E-A056-07DA2F020E07}" dt="2021-05-01T10:40:23.181" v="3142"/>
          <ac:spMkLst>
            <pc:docMk/>
            <pc:sldMk cId="3811924641" sldId="334"/>
            <ac:spMk id="101" creationId="{C01960F8-5CDE-4972-B8FC-A42696641C62}"/>
          </ac:spMkLst>
        </pc:spChg>
        <pc:spChg chg="mod modVis">
          <ac:chgData name="Péter Papp" userId="c551c21ec8665072" providerId="LiveId" clId="{F6937F6A-AD84-4D1E-A056-07DA2F020E07}" dt="2021-05-01T10:41:47.727" v="3150" actId="14430"/>
          <ac:spMkLst>
            <pc:docMk/>
            <pc:sldMk cId="3811924641" sldId="334"/>
            <ac:spMk id="102" creationId="{FE8AA4C2-9D2D-4D9F-998D-25DBAFA8599F}"/>
          </ac:spMkLst>
        </pc:spChg>
        <pc:spChg chg="mod">
          <ac:chgData name="Péter Papp" userId="c551c21ec8665072" providerId="LiveId" clId="{F6937F6A-AD84-4D1E-A056-07DA2F020E07}" dt="2021-05-01T10:41:52.197" v="3156"/>
          <ac:spMkLst>
            <pc:docMk/>
            <pc:sldMk cId="3811924641" sldId="334"/>
            <ac:spMk id="104" creationId="{1FA47886-527D-49AA-8A5F-09EA0E3E1909}"/>
          </ac:spMkLst>
        </pc:spChg>
        <pc:spChg chg="mod">
          <ac:chgData name="Péter Papp" userId="c551c21ec8665072" providerId="LiveId" clId="{F6937F6A-AD84-4D1E-A056-07DA2F020E07}" dt="2021-05-01T10:47:13.077" v="3245" actId="20577"/>
          <ac:spMkLst>
            <pc:docMk/>
            <pc:sldMk cId="3811924641" sldId="334"/>
            <ac:spMk id="105" creationId="{4CD3E699-5B48-49EB-B5F8-2C3E7DBDB72F}"/>
          </ac:spMkLst>
        </pc:spChg>
        <pc:spChg chg="mod">
          <ac:chgData name="Péter Papp" userId="c551c21ec8665072" providerId="LiveId" clId="{F6937F6A-AD84-4D1E-A056-07DA2F020E07}" dt="2021-05-01T10:47:16.953" v="3247" actId="20577"/>
          <ac:spMkLst>
            <pc:docMk/>
            <pc:sldMk cId="3811924641" sldId="334"/>
            <ac:spMk id="106" creationId="{79C41D2B-FB26-48AD-B97D-EC490D5149D5}"/>
          </ac:spMkLst>
        </pc:spChg>
        <pc:spChg chg="mod modVis">
          <ac:chgData name="Péter Papp" userId="c551c21ec8665072" providerId="LiveId" clId="{F6937F6A-AD84-4D1E-A056-07DA2F020E07}" dt="2021-05-01T10:47:04.372" v="3243" actId="14429"/>
          <ac:spMkLst>
            <pc:docMk/>
            <pc:sldMk cId="3811924641" sldId="334"/>
            <ac:spMk id="107" creationId="{93C9D449-7968-4942-BD91-3C4C38C1D3C5}"/>
          </ac:spMkLst>
        </pc:spChg>
        <pc:spChg chg="mod">
          <ac:chgData name="Péter Papp" userId="c551c21ec8665072" providerId="LiveId" clId="{F6937F6A-AD84-4D1E-A056-07DA2F020E07}" dt="2021-05-01T10:41:52.197" v="3156"/>
          <ac:spMkLst>
            <pc:docMk/>
            <pc:sldMk cId="3811924641" sldId="334"/>
            <ac:spMk id="109" creationId="{2AA3F325-2F59-45EE-8AE4-D44BF15A863C}"/>
          </ac:spMkLst>
        </pc:spChg>
        <pc:spChg chg="mod">
          <ac:chgData name="Péter Papp" userId="c551c21ec8665072" providerId="LiveId" clId="{F6937F6A-AD84-4D1E-A056-07DA2F020E07}" dt="2021-05-01T10:44:30.768" v="3218" actId="6549"/>
          <ac:spMkLst>
            <pc:docMk/>
            <pc:sldMk cId="3811924641" sldId="334"/>
            <ac:spMk id="110" creationId="{338E2F45-D4F3-4424-823D-A74C3A219276}"/>
          </ac:spMkLst>
        </pc:spChg>
        <pc:spChg chg="mod">
          <ac:chgData name="Péter Papp" userId="c551c21ec8665072" providerId="LiveId" clId="{F6937F6A-AD84-4D1E-A056-07DA2F020E07}" dt="2021-05-01T10:44:28.990" v="3216" actId="6549"/>
          <ac:spMkLst>
            <pc:docMk/>
            <pc:sldMk cId="3811924641" sldId="334"/>
            <ac:spMk id="111" creationId="{54844D03-F305-4E21-9B56-7C20AA66300A}"/>
          </ac:spMkLst>
        </pc:spChg>
        <pc:spChg chg="mod modVis">
          <ac:chgData name="Péter Papp" userId="c551c21ec8665072" providerId="LiveId" clId="{F6937F6A-AD84-4D1E-A056-07DA2F020E07}" dt="2021-05-01T10:43:36.269" v="3190" actId="14430"/>
          <ac:spMkLst>
            <pc:docMk/>
            <pc:sldMk cId="3811924641" sldId="334"/>
            <ac:spMk id="112" creationId="{7438F21D-AB04-426C-B5EE-F1BFAA3888AF}"/>
          </ac:spMkLst>
        </pc:spChg>
        <pc:spChg chg="mod">
          <ac:chgData name="Péter Papp" userId="c551c21ec8665072" providerId="LiveId" clId="{F6937F6A-AD84-4D1E-A056-07DA2F020E07}" dt="2021-05-01T10:41:52.197" v="3156"/>
          <ac:spMkLst>
            <pc:docMk/>
            <pc:sldMk cId="3811924641" sldId="334"/>
            <ac:spMk id="114" creationId="{3F78E172-9485-467E-AEA5-537E2F2D68B3}"/>
          </ac:spMkLst>
        </pc:spChg>
        <pc:spChg chg="mod">
          <ac:chgData name="Péter Papp" userId="c551c21ec8665072" providerId="LiveId" clId="{F6937F6A-AD84-4D1E-A056-07DA2F020E07}" dt="2021-05-01T10:44:33.317" v="3220" actId="6549"/>
          <ac:spMkLst>
            <pc:docMk/>
            <pc:sldMk cId="3811924641" sldId="334"/>
            <ac:spMk id="115" creationId="{1943A9C4-6DFF-4FCA-83BC-99E509DFDC52}"/>
          </ac:spMkLst>
        </pc:spChg>
        <pc:spChg chg="mod">
          <ac:chgData name="Péter Papp" userId="c551c21ec8665072" providerId="LiveId" clId="{F6937F6A-AD84-4D1E-A056-07DA2F020E07}" dt="2021-05-01T10:44:34.775" v="3222" actId="6549"/>
          <ac:spMkLst>
            <pc:docMk/>
            <pc:sldMk cId="3811924641" sldId="334"/>
            <ac:spMk id="116" creationId="{43A6EE60-C40A-4077-9353-75D45FA404B2}"/>
          </ac:spMkLst>
        </pc:spChg>
        <pc:spChg chg="mod modVis">
          <ac:chgData name="Péter Papp" userId="c551c21ec8665072" providerId="LiveId" clId="{F6937F6A-AD84-4D1E-A056-07DA2F020E07}" dt="2021-05-01T10:43:34.180" v="3188" actId="14430"/>
          <ac:spMkLst>
            <pc:docMk/>
            <pc:sldMk cId="3811924641" sldId="334"/>
            <ac:spMk id="117" creationId="{5C6F5C48-46CE-4CBC-A811-1D72578C815A}"/>
          </ac:spMkLst>
        </pc:spChg>
        <pc:spChg chg="mod">
          <ac:chgData name="Péter Papp" userId="c551c21ec8665072" providerId="LiveId" clId="{F6937F6A-AD84-4D1E-A056-07DA2F020E07}" dt="2021-05-01T10:41:52.197" v="3156"/>
          <ac:spMkLst>
            <pc:docMk/>
            <pc:sldMk cId="3811924641" sldId="334"/>
            <ac:spMk id="119" creationId="{828DAF33-EA64-4A73-B316-F884C6E07AA2}"/>
          </ac:spMkLst>
        </pc:spChg>
        <pc:spChg chg="mod">
          <ac:chgData name="Péter Papp" userId="c551c21ec8665072" providerId="LiveId" clId="{F6937F6A-AD84-4D1E-A056-07DA2F020E07}" dt="2021-05-01T10:44:36.702" v="3224" actId="6549"/>
          <ac:spMkLst>
            <pc:docMk/>
            <pc:sldMk cId="3811924641" sldId="334"/>
            <ac:spMk id="120" creationId="{8064575D-9954-43B7-9428-C5518289066E}"/>
          </ac:spMkLst>
        </pc:spChg>
        <pc:spChg chg="mod">
          <ac:chgData name="Péter Papp" userId="c551c21ec8665072" providerId="LiveId" clId="{F6937F6A-AD84-4D1E-A056-07DA2F020E07}" dt="2021-05-01T10:44:38.144" v="3226" actId="6549"/>
          <ac:spMkLst>
            <pc:docMk/>
            <pc:sldMk cId="3811924641" sldId="334"/>
            <ac:spMk id="121" creationId="{DA28A666-FFCC-4C4D-83B3-48C19CEB98AF}"/>
          </ac:spMkLst>
        </pc:spChg>
        <pc:spChg chg="mod modVis">
          <ac:chgData name="Péter Papp" userId="c551c21ec8665072" providerId="LiveId" clId="{F6937F6A-AD84-4D1E-A056-07DA2F020E07}" dt="2021-05-01T10:43:35.172" v="3189" actId="14430"/>
          <ac:spMkLst>
            <pc:docMk/>
            <pc:sldMk cId="3811924641" sldId="334"/>
            <ac:spMk id="122" creationId="{1B63457D-C4BF-4BC3-8C84-140B030BA003}"/>
          </ac:spMkLst>
        </pc:spChg>
        <pc:grpChg chg="del mod">
          <ac:chgData name="Péter Papp" userId="c551c21ec8665072" providerId="LiveId" clId="{F6937F6A-AD84-4D1E-A056-07DA2F020E07}" dt="2021-05-01T10:39:59.189" v="3140" actId="478"/>
          <ac:grpSpMkLst>
            <pc:docMk/>
            <pc:sldMk cId="3811924641" sldId="334"/>
            <ac:grpSpMk id="9" creationId="{1562AE95-F073-4393-9B34-CAB0C8D61F50}"/>
          </ac:grpSpMkLst>
        </pc:grpChg>
        <pc:grpChg chg="mod modVis">
          <ac:chgData name="Péter Papp" userId="c551c21ec8665072" providerId="LiveId" clId="{F6937F6A-AD84-4D1E-A056-07DA2F020E07}" dt="2021-05-01T10:26:54.606" v="2793" actId="14429"/>
          <ac:grpSpMkLst>
            <pc:docMk/>
            <pc:sldMk cId="3811924641" sldId="334"/>
            <ac:grpSpMk id="31" creationId="{ABD8499D-51E9-41DB-A0B9-A35F254FB894}"/>
          </ac:grpSpMkLst>
        </pc:grpChg>
        <pc:grpChg chg="add del mod">
          <ac:chgData name="Péter Papp" userId="c551c21ec8665072" providerId="LiveId" clId="{F6937F6A-AD84-4D1E-A056-07DA2F020E07}" dt="2021-05-01T10:40:01.084" v="3141" actId="478"/>
          <ac:grpSpMkLst>
            <pc:docMk/>
            <pc:sldMk cId="3811924641" sldId="334"/>
            <ac:grpSpMk id="58" creationId="{DA9D56EB-6A60-4CCF-A53E-69E93FA2559B}"/>
          </ac:grpSpMkLst>
        </pc:grpChg>
        <pc:grpChg chg="add del mod">
          <ac:chgData name="Péter Papp" userId="c551c21ec8665072" providerId="LiveId" clId="{F6937F6A-AD84-4D1E-A056-07DA2F020E07}" dt="2021-05-01T10:41:50.352" v="3155"/>
          <ac:grpSpMkLst>
            <pc:docMk/>
            <pc:sldMk cId="3811924641" sldId="334"/>
            <ac:grpSpMk id="66" creationId="{20925FEE-9947-4609-8B1B-1D2663FC059E}"/>
          </ac:grpSpMkLst>
        </pc:grpChg>
        <pc:grpChg chg="add del mod">
          <ac:chgData name="Péter Papp" userId="c551c21ec8665072" providerId="LiveId" clId="{F6937F6A-AD84-4D1E-A056-07DA2F020E07}" dt="2021-05-01T10:41:50.352" v="3155"/>
          <ac:grpSpMkLst>
            <pc:docMk/>
            <pc:sldMk cId="3811924641" sldId="334"/>
            <ac:grpSpMk id="71" creationId="{920A6F40-BD6D-4E60-8675-EFEC5BEA11AA}"/>
          </ac:grpSpMkLst>
        </pc:grpChg>
        <pc:grpChg chg="del">
          <ac:chgData name="Péter Papp" userId="c551c21ec8665072" providerId="LiveId" clId="{F6937F6A-AD84-4D1E-A056-07DA2F020E07}" dt="2021-05-01T10:26:36.671" v="2788" actId="478"/>
          <ac:grpSpMkLst>
            <pc:docMk/>
            <pc:sldMk cId="3811924641" sldId="334"/>
            <ac:grpSpMk id="73" creationId="{7E440175-518F-43DD-A958-617F4D6CC54C}"/>
          </ac:grpSpMkLst>
        </pc:grpChg>
        <pc:grpChg chg="del">
          <ac:chgData name="Péter Papp" userId="c551c21ec8665072" providerId="LiveId" clId="{F6937F6A-AD84-4D1E-A056-07DA2F020E07}" dt="2021-05-01T10:26:46.744" v="2791" actId="478"/>
          <ac:grpSpMkLst>
            <pc:docMk/>
            <pc:sldMk cId="3811924641" sldId="334"/>
            <ac:grpSpMk id="80" creationId="{8E73AB85-D8FF-4FDE-9E37-45770109D5C4}"/>
          </ac:grpSpMkLst>
        </pc:grpChg>
        <pc:grpChg chg="del">
          <ac:chgData name="Péter Papp" userId="c551c21ec8665072" providerId="LiveId" clId="{F6937F6A-AD84-4D1E-A056-07DA2F020E07}" dt="2021-05-01T10:26:42.064" v="2790" actId="478"/>
          <ac:grpSpMkLst>
            <pc:docMk/>
            <pc:sldMk cId="3811924641" sldId="334"/>
            <ac:grpSpMk id="85" creationId="{6F38E81E-320C-4CA5-B55A-ED5991ADFA67}"/>
          </ac:grpSpMkLst>
        </pc:grpChg>
        <pc:grpChg chg="add del mod">
          <ac:chgData name="Péter Papp" userId="c551c21ec8665072" providerId="LiveId" clId="{F6937F6A-AD84-4D1E-A056-07DA2F020E07}" dt="2021-05-01T10:41:50.352" v="3155"/>
          <ac:grpSpMkLst>
            <pc:docMk/>
            <pc:sldMk cId="3811924641" sldId="334"/>
            <ac:grpSpMk id="93" creationId="{51FB513C-A7BE-4D6C-BE2A-C8A1D96FBDE3}"/>
          </ac:grpSpMkLst>
        </pc:grpChg>
        <pc:grpChg chg="add del mod">
          <ac:chgData name="Péter Papp" userId="c551c21ec8665072" providerId="LiveId" clId="{F6937F6A-AD84-4D1E-A056-07DA2F020E07}" dt="2021-05-01T10:41:50.352" v="3155"/>
          <ac:grpSpMkLst>
            <pc:docMk/>
            <pc:sldMk cId="3811924641" sldId="334"/>
            <ac:grpSpMk id="98" creationId="{71F3FEF2-E6A6-49E7-A24D-8D825359AB0F}"/>
          </ac:grpSpMkLst>
        </pc:grpChg>
        <pc:grpChg chg="add mod">
          <ac:chgData name="Péter Papp" userId="c551c21ec8665072" providerId="LiveId" clId="{F6937F6A-AD84-4D1E-A056-07DA2F020E07}" dt="2021-05-01T10:47:56.396" v="3251" actId="1076"/>
          <ac:grpSpMkLst>
            <pc:docMk/>
            <pc:sldMk cId="3811924641" sldId="334"/>
            <ac:grpSpMk id="103" creationId="{243022EF-111C-486E-8529-5756386B7F3E}"/>
          </ac:grpSpMkLst>
        </pc:grpChg>
        <pc:grpChg chg="add mod">
          <ac:chgData name="Péter Papp" userId="c551c21ec8665072" providerId="LiveId" clId="{F6937F6A-AD84-4D1E-A056-07DA2F020E07}" dt="2021-05-01T10:45:50.898" v="3236" actId="552"/>
          <ac:grpSpMkLst>
            <pc:docMk/>
            <pc:sldMk cId="3811924641" sldId="334"/>
            <ac:grpSpMk id="108" creationId="{E1BF0337-9A42-4537-9165-D17FB350E6F7}"/>
          </ac:grpSpMkLst>
        </pc:grpChg>
        <pc:grpChg chg="add mod">
          <ac:chgData name="Péter Papp" userId="c551c21ec8665072" providerId="LiveId" clId="{F6937F6A-AD84-4D1E-A056-07DA2F020E07}" dt="2021-05-01T10:45:57.242" v="3237" actId="553"/>
          <ac:grpSpMkLst>
            <pc:docMk/>
            <pc:sldMk cId="3811924641" sldId="334"/>
            <ac:grpSpMk id="113" creationId="{5ECA5A4C-5D38-4A94-B3B7-0D5411220266}"/>
          </ac:grpSpMkLst>
        </pc:grpChg>
        <pc:grpChg chg="add mod">
          <ac:chgData name="Péter Papp" userId="c551c21ec8665072" providerId="LiveId" clId="{F6937F6A-AD84-4D1E-A056-07DA2F020E07}" dt="2021-05-01T10:45:50.898" v="3236" actId="552"/>
          <ac:grpSpMkLst>
            <pc:docMk/>
            <pc:sldMk cId="3811924641" sldId="334"/>
            <ac:grpSpMk id="118" creationId="{E58771B3-9D00-47B4-9189-000D81963202}"/>
          </ac:grpSpMkLst>
        </pc:grpChg>
      </pc:sldChg>
      <pc:sldChg chg="addSp delSp modSp add del mod">
        <pc:chgData name="Péter Papp" userId="c551c21ec8665072" providerId="LiveId" clId="{F6937F6A-AD84-4D1E-A056-07DA2F020E07}" dt="2021-05-01T11:41:14.995" v="4113" actId="47"/>
        <pc:sldMkLst>
          <pc:docMk/>
          <pc:sldMk cId="4252879362" sldId="335"/>
        </pc:sldMkLst>
        <pc:spChg chg="mod">
          <ac:chgData name="Péter Papp" userId="c551c21ec8665072" providerId="LiveId" clId="{F6937F6A-AD84-4D1E-A056-07DA2F020E07}" dt="2021-05-01T10:38:27.631" v="3137" actId="20577"/>
          <ac:spMkLst>
            <pc:docMk/>
            <pc:sldMk cId="4252879362" sldId="335"/>
            <ac:spMk id="24" creationId="{6CBFE39B-2796-4E4D-8651-E82658214980}"/>
          </ac:spMkLst>
        </pc:spChg>
        <pc:spChg chg="mod">
          <ac:chgData name="Péter Papp" userId="c551c21ec8665072" providerId="LiveId" clId="{F6937F6A-AD84-4D1E-A056-07DA2F020E07}" dt="2021-05-01T10:35:49.668" v="3096"/>
          <ac:spMkLst>
            <pc:docMk/>
            <pc:sldMk cId="4252879362" sldId="335"/>
            <ac:spMk id="46" creationId="{2A8E4FC2-CA2E-4A01-B635-38033D723A46}"/>
          </ac:spMkLst>
        </pc:spChg>
        <pc:spChg chg="mod">
          <ac:chgData name="Péter Papp" userId="c551c21ec8665072" providerId="LiveId" clId="{F6937F6A-AD84-4D1E-A056-07DA2F020E07}" dt="2021-05-01T10:35:49.668" v="3096"/>
          <ac:spMkLst>
            <pc:docMk/>
            <pc:sldMk cId="4252879362" sldId="335"/>
            <ac:spMk id="47" creationId="{3E96DEE2-8918-464C-B7A9-0F8D85972DF2}"/>
          </ac:spMkLst>
        </pc:spChg>
        <pc:spChg chg="mod">
          <ac:chgData name="Péter Papp" userId="c551c21ec8665072" providerId="LiveId" clId="{F6937F6A-AD84-4D1E-A056-07DA2F020E07}" dt="2021-05-01T10:35:49.668" v="3096"/>
          <ac:spMkLst>
            <pc:docMk/>
            <pc:sldMk cId="4252879362" sldId="335"/>
            <ac:spMk id="66" creationId="{480B4DF0-2DE0-4D56-83FF-BBFA077D8D84}"/>
          </ac:spMkLst>
        </pc:spChg>
        <pc:spChg chg="mod">
          <ac:chgData name="Péter Papp" userId="c551c21ec8665072" providerId="LiveId" clId="{F6937F6A-AD84-4D1E-A056-07DA2F020E07}" dt="2021-05-01T10:35:49.668" v="3096"/>
          <ac:spMkLst>
            <pc:docMk/>
            <pc:sldMk cId="4252879362" sldId="335"/>
            <ac:spMk id="67" creationId="{D0EE5663-975F-472D-9345-30C4C54FEB9F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69" creationId="{5BC4F24F-5ECC-4E77-8240-A13F767A2BBA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0" creationId="{C99D8275-C5EC-4939-9401-BABA29442843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1" creationId="{5E795C9A-4EAE-4751-BC5B-C34858697EEE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3" creationId="{01F07724-4D9D-4963-9E4A-919986E2EC11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5" creationId="{86B5A828-5811-40F6-B328-5F00592F8527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7" creationId="{8EA5F813-C54A-4AB7-8A89-4F6A05A732E5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8" creationId="{3BAC619D-7D44-4984-968E-28CCD89BFDE1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79" creationId="{29AB83CD-DBA5-46C6-B265-94F190D1EF77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1" creationId="{BA9129B5-FA16-4AC4-920C-BD96476D5BA9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2" creationId="{DA427B7E-AD72-4BB9-A8CA-583189E76C7B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3" creationId="{FFFF4DDE-9224-4A32-897D-CE41A9E37DC2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4" creationId="{72923BE1-183E-440C-95BB-FA5A430D42AE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6" creationId="{F38AC8A6-0487-45E6-AB17-5F015EF6E598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7" creationId="{C63DDDF5-4CC9-4ED5-948A-9F7F1EF9CF28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8" creationId="{F34A24B5-1EB8-4FAB-B125-4DACBA1CDC02}"/>
          </ac:spMkLst>
        </pc:spChg>
        <pc:spChg chg="mod">
          <ac:chgData name="Péter Papp" userId="c551c21ec8665072" providerId="LiveId" clId="{F6937F6A-AD84-4D1E-A056-07DA2F020E07}" dt="2021-05-01T10:46:15.220" v="3238"/>
          <ac:spMkLst>
            <pc:docMk/>
            <pc:sldMk cId="4252879362" sldId="335"/>
            <ac:spMk id="89" creationId="{04EFD7C8-9D79-457E-9E78-96306D1A0CC0}"/>
          </ac:spMkLst>
        </pc:spChg>
        <pc:grpChg chg="del">
          <ac:chgData name="Péter Papp" userId="c551c21ec8665072" providerId="LiveId" clId="{F6937F6A-AD84-4D1E-A056-07DA2F020E07}" dt="2021-05-01T10:35:57.270" v="3098" actId="478"/>
          <ac:grpSpMkLst>
            <pc:docMk/>
            <pc:sldMk cId="4252879362" sldId="335"/>
            <ac:grpSpMk id="9" creationId="{1562AE95-F073-4393-9B34-CAB0C8D61F50}"/>
          </ac:grpSpMkLst>
        </pc:grpChg>
        <pc:grpChg chg="add del mod">
          <ac:chgData name="Péter Papp" userId="c551c21ec8665072" providerId="LiveId" clId="{F6937F6A-AD84-4D1E-A056-07DA2F020E07}" dt="2021-05-01T10:39:38.318" v="3138" actId="478"/>
          <ac:grpSpMkLst>
            <pc:docMk/>
            <pc:sldMk cId="4252879362" sldId="335"/>
            <ac:grpSpMk id="41" creationId="{036151AE-8453-40FB-B457-12BD481832A4}"/>
          </ac:grpSpMkLst>
        </pc:grpChg>
        <pc:grpChg chg="del mod">
          <ac:chgData name="Péter Papp" userId="c551c21ec8665072" providerId="LiveId" clId="{F6937F6A-AD84-4D1E-A056-07DA2F020E07}" dt="2021-05-01T10:39:43.183" v="3139" actId="478"/>
          <ac:grpSpMkLst>
            <pc:docMk/>
            <pc:sldMk cId="4252879362" sldId="335"/>
            <ac:grpSpMk id="58" creationId="{DA9D56EB-6A60-4CCF-A53E-69E93FA2559B}"/>
          </ac:grpSpMkLst>
        </pc:grpChg>
        <pc:grpChg chg="add mod">
          <ac:chgData name="Péter Papp" userId="c551c21ec8665072" providerId="LiveId" clId="{F6937F6A-AD84-4D1E-A056-07DA2F020E07}" dt="2021-05-01T10:46:15.220" v="3238"/>
          <ac:grpSpMkLst>
            <pc:docMk/>
            <pc:sldMk cId="4252879362" sldId="335"/>
            <ac:grpSpMk id="68" creationId="{4E95C838-CA7F-4CA5-AAF3-2696A94199C4}"/>
          </ac:grpSpMkLst>
        </pc:grpChg>
        <pc:grpChg chg="add mod">
          <ac:chgData name="Péter Papp" userId="c551c21ec8665072" providerId="LiveId" clId="{F6937F6A-AD84-4D1E-A056-07DA2F020E07}" dt="2021-05-01T10:46:15.220" v="3238"/>
          <ac:grpSpMkLst>
            <pc:docMk/>
            <pc:sldMk cId="4252879362" sldId="335"/>
            <ac:grpSpMk id="74" creationId="{A7664AA7-E21B-4CED-909F-4AE0D6E58BDA}"/>
          </ac:grpSpMkLst>
        </pc:grpChg>
        <pc:grpChg chg="add mod">
          <ac:chgData name="Péter Papp" userId="c551c21ec8665072" providerId="LiveId" clId="{F6937F6A-AD84-4D1E-A056-07DA2F020E07}" dt="2021-05-01T10:48:37.492" v="3253" actId="1076"/>
          <ac:grpSpMkLst>
            <pc:docMk/>
            <pc:sldMk cId="4252879362" sldId="335"/>
            <ac:grpSpMk id="80" creationId="{EC62CE42-F98D-4265-9E6B-B019A757BA54}"/>
          </ac:grpSpMkLst>
        </pc:grpChg>
        <pc:grpChg chg="add mod">
          <ac:chgData name="Péter Papp" userId="c551c21ec8665072" providerId="LiveId" clId="{F6937F6A-AD84-4D1E-A056-07DA2F020E07}" dt="2021-05-01T10:46:15.220" v="3238"/>
          <ac:grpSpMkLst>
            <pc:docMk/>
            <pc:sldMk cId="4252879362" sldId="335"/>
            <ac:grpSpMk id="85" creationId="{F2E01907-3638-4945-9678-13EE0692C84D}"/>
          </ac:grpSpMkLst>
        </pc:grpChg>
      </pc:sldChg>
      <pc:sldChg chg="add del">
        <pc:chgData name="Péter Papp" userId="c551c21ec8665072" providerId="LiveId" clId="{F6937F6A-AD84-4D1E-A056-07DA2F020E07}" dt="2021-05-01T11:41:07.981" v="4112" actId="47"/>
        <pc:sldMkLst>
          <pc:docMk/>
          <pc:sldMk cId="291044003" sldId="336"/>
        </pc:sldMkLst>
      </pc:sldChg>
      <pc:sldChg chg="modSp add mod ord">
        <pc:chgData name="Péter Papp" userId="c551c21ec8665072" providerId="LiveId" clId="{F6937F6A-AD84-4D1E-A056-07DA2F020E07}" dt="2021-05-01T18:40:33.747" v="7184" actId="14100"/>
        <pc:sldMkLst>
          <pc:docMk/>
          <pc:sldMk cId="3028649903" sldId="337"/>
        </pc:sldMkLst>
        <pc:spChg chg="mod modVis">
          <ac:chgData name="Péter Papp" userId="c551c21ec8665072" providerId="LiveId" clId="{F6937F6A-AD84-4D1E-A056-07DA2F020E07}" dt="2021-05-01T10:49:46.779" v="3259" actId="14429"/>
          <ac:spMkLst>
            <pc:docMk/>
            <pc:sldMk cId="3028649903" sldId="337"/>
            <ac:spMk id="8" creationId="{30395DF6-990E-4347-8A8D-AE1E53AC5772}"/>
          </ac:spMkLst>
        </pc:spChg>
        <pc:spChg chg="mod">
          <ac:chgData name="Péter Papp" userId="c551c21ec8665072" providerId="LiveId" clId="{F6937F6A-AD84-4D1E-A056-07DA2F020E07}" dt="2021-05-01T18:40:33.747" v="7184" actId="14100"/>
          <ac:spMkLst>
            <pc:docMk/>
            <pc:sldMk cId="3028649903" sldId="337"/>
            <ac:spMk id="24" creationId="{6CBFE39B-2796-4E4D-8651-E82658214980}"/>
          </ac:spMkLst>
        </pc:spChg>
        <pc:spChg chg="mod modVis">
          <ac:chgData name="Péter Papp" userId="c551c21ec8665072" providerId="LiveId" clId="{F6937F6A-AD84-4D1E-A056-07DA2F020E07}" dt="2021-05-01T10:49:47.501" v="3260" actId="14429"/>
          <ac:spMkLst>
            <pc:docMk/>
            <pc:sldMk cId="3028649903" sldId="337"/>
            <ac:spMk id="79" creationId="{3C432C7A-383C-457C-A053-9F513437D6F9}"/>
          </ac:spMkLst>
        </pc:spChg>
        <pc:spChg chg="mod modVis">
          <ac:chgData name="Péter Papp" userId="c551c21ec8665072" providerId="LiveId" clId="{F6937F6A-AD84-4D1E-A056-07DA2F020E07}" dt="2021-05-01T10:49:48.132" v="3261" actId="14429"/>
          <ac:spMkLst>
            <pc:docMk/>
            <pc:sldMk cId="3028649903" sldId="337"/>
            <ac:spMk id="84" creationId="{411672B5-C077-42DA-A6F9-3E083A703A1D}"/>
          </ac:spMkLst>
        </pc:spChg>
        <pc:spChg chg="mod modVis">
          <ac:chgData name="Péter Papp" userId="c551c21ec8665072" providerId="LiveId" clId="{F6937F6A-AD84-4D1E-A056-07DA2F020E07}" dt="2021-05-01T10:49:49.108" v="3262" actId="14429"/>
          <ac:spMkLst>
            <pc:docMk/>
            <pc:sldMk cId="3028649903" sldId="337"/>
            <ac:spMk id="89" creationId="{5192FA20-8D39-4941-95A5-191A5D599FF1}"/>
          </ac:spMkLst>
        </pc:spChg>
      </pc:sldChg>
      <pc:sldChg chg="addSp delSp modSp add mod ord modNotesTx">
        <pc:chgData name="Péter Papp" userId="c551c21ec8665072" providerId="LiveId" clId="{F6937F6A-AD84-4D1E-A056-07DA2F020E07}" dt="2021-05-01T11:54:25.125" v="4362" actId="20577"/>
        <pc:sldMkLst>
          <pc:docMk/>
          <pc:sldMk cId="511443627" sldId="338"/>
        </pc:sldMkLst>
        <pc:spChg chg="mod">
          <ac:chgData name="Péter Papp" userId="c551c21ec8665072" providerId="LiveId" clId="{F6937F6A-AD84-4D1E-A056-07DA2F020E07}" dt="2021-05-01T10:57:56.222" v="3521" actId="207"/>
          <ac:spMkLst>
            <pc:docMk/>
            <pc:sldMk cId="511443627" sldId="338"/>
            <ac:spMk id="8" creationId="{30395DF6-990E-4347-8A8D-AE1E53AC5772}"/>
          </ac:spMkLst>
        </pc:spChg>
        <pc:spChg chg="mod">
          <ac:chgData name="Péter Papp" userId="c551c21ec8665072" providerId="LiveId" clId="{F6937F6A-AD84-4D1E-A056-07DA2F020E07}" dt="2021-05-01T11:29:52.618" v="4002" actId="20577"/>
          <ac:spMkLst>
            <pc:docMk/>
            <pc:sldMk cId="511443627" sldId="338"/>
            <ac:spMk id="24" creationId="{6CBFE39B-2796-4E4D-8651-E82658214980}"/>
          </ac:spMkLst>
        </pc:spChg>
        <pc:spChg chg="mod">
          <ac:chgData name="Péter Papp" userId="c551c21ec8665072" providerId="LiveId" clId="{F6937F6A-AD84-4D1E-A056-07DA2F020E07}" dt="2021-05-01T10:57:56.222" v="3521" actId="207"/>
          <ac:spMkLst>
            <pc:docMk/>
            <pc:sldMk cId="511443627" sldId="338"/>
            <ac:spMk id="60" creationId="{6FF0BC7A-1630-48ED-9E71-6F5FE4590AD6}"/>
          </ac:spMkLst>
        </pc:spChg>
        <pc:spChg chg="mod">
          <ac:chgData name="Péter Papp" userId="c551c21ec8665072" providerId="LiveId" clId="{F6937F6A-AD84-4D1E-A056-07DA2F020E07}" dt="2021-05-01T10:57:56.222" v="3521" actId="207"/>
          <ac:spMkLst>
            <pc:docMk/>
            <pc:sldMk cId="511443627" sldId="338"/>
            <ac:spMk id="62" creationId="{0A1C3A38-CEAC-485D-8D8B-33D71E2F8C45}"/>
          </ac:spMkLst>
        </pc:spChg>
        <pc:spChg chg="mod">
          <ac:chgData name="Péter Papp" userId="c551c21ec8665072" providerId="LiveId" clId="{F6937F6A-AD84-4D1E-A056-07DA2F020E07}" dt="2021-05-01T10:57:56.222" v="3521" actId="207"/>
          <ac:spMkLst>
            <pc:docMk/>
            <pc:sldMk cId="511443627" sldId="338"/>
            <ac:spMk id="63" creationId="{3A31AAFF-23E2-4D80-AC80-7A515BE7BE5A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75" creationId="{08E83B05-7B64-481D-82D2-14EB0A2FC456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77" creationId="{D63B5A43-41FD-4E5C-AD49-6A35BC0107DD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78" creationId="{2D809B1D-CB95-4756-BD8F-2B7031D12A92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79" creationId="{3C432C7A-383C-457C-A053-9F513437D6F9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1" creationId="{8D71CA9A-DDBE-4EF0-9357-606F40666F26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2" creationId="{3115C4E5-353B-4C12-B71C-063C5182E456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3" creationId="{D28BA0BC-A806-4AFC-A519-106A0CCAE54F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4" creationId="{411672B5-C077-42DA-A6F9-3E083A703A1D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6" creationId="{15314619-D18B-44A3-9963-FC9FC2482322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7" creationId="{F5C40E73-D2B2-43A3-BB22-344FC4495C43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8" creationId="{8FF877AA-E7CA-4411-9D9A-FDDF1BAEE8B4}"/>
          </ac:spMkLst>
        </pc:spChg>
        <pc:spChg chg="mod">
          <ac:chgData name="Péter Papp" userId="c551c21ec8665072" providerId="LiveId" clId="{F6937F6A-AD84-4D1E-A056-07DA2F020E07}" dt="2021-05-01T11:04:35.642" v="3659" actId="165"/>
          <ac:spMkLst>
            <pc:docMk/>
            <pc:sldMk cId="511443627" sldId="338"/>
            <ac:spMk id="89" creationId="{5192FA20-8D39-4941-95A5-191A5D599FF1}"/>
          </ac:spMkLst>
        </pc:spChg>
        <pc:grpChg chg="add del mod">
          <ac:chgData name="Péter Papp" userId="c551c21ec8665072" providerId="LiveId" clId="{F6937F6A-AD84-4D1E-A056-07DA2F020E07}" dt="2021-05-01T11:04:35.642" v="3659" actId="165"/>
          <ac:grpSpMkLst>
            <pc:docMk/>
            <pc:sldMk cId="511443627" sldId="338"/>
            <ac:grpSpMk id="3" creationId="{10DC4B5E-2DBA-422B-968A-1357327D6B8A}"/>
          </ac:grpSpMkLst>
        </pc:grpChg>
        <pc:grpChg chg="mod">
          <ac:chgData name="Péter Papp" userId="c551c21ec8665072" providerId="LiveId" clId="{F6937F6A-AD84-4D1E-A056-07DA2F020E07}" dt="2021-05-01T10:58:04.283" v="3522" actId="1076"/>
          <ac:grpSpMkLst>
            <pc:docMk/>
            <pc:sldMk cId="511443627" sldId="338"/>
            <ac:grpSpMk id="9" creationId="{1562AE95-F073-4393-9B34-CAB0C8D61F50}"/>
          </ac:grpSpMkLst>
        </pc:grpChg>
        <pc:grpChg chg="mod topLvl">
          <ac:chgData name="Péter Papp" userId="c551c21ec8665072" providerId="LiveId" clId="{F6937F6A-AD84-4D1E-A056-07DA2F020E07}" dt="2021-05-01T11:04:35.642" v="3659" actId="165"/>
          <ac:grpSpMkLst>
            <pc:docMk/>
            <pc:sldMk cId="511443627" sldId="338"/>
            <ac:grpSpMk id="73" creationId="{7E440175-518F-43DD-A958-617F4D6CC54C}"/>
          </ac:grpSpMkLst>
        </pc:grpChg>
        <pc:grpChg chg="mod topLvl">
          <ac:chgData name="Péter Papp" userId="c551c21ec8665072" providerId="LiveId" clId="{F6937F6A-AD84-4D1E-A056-07DA2F020E07}" dt="2021-05-01T11:04:35.642" v="3659" actId="165"/>
          <ac:grpSpMkLst>
            <pc:docMk/>
            <pc:sldMk cId="511443627" sldId="338"/>
            <ac:grpSpMk id="80" creationId="{8E73AB85-D8FF-4FDE-9E37-45770109D5C4}"/>
          </ac:grpSpMkLst>
        </pc:grpChg>
        <pc:grpChg chg="mod topLvl">
          <ac:chgData name="Péter Papp" userId="c551c21ec8665072" providerId="LiveId" clId="{F6937F6A-AD84-4D1E-A056-07DA2F020E07}" dt="2021-05-01T11:04:35.642" v="3659" actId="165"/>
          <ac:grpSpMkLst>
            <pc:docMk/>
            <pc:sldMk cId="511443627" sldId="338"/>
            <ac:grpSpMk id="85" creationId="{6F38E81E-320C-4CA5-B55A-ED5991ADFA67}"/>
          </ac:grpSpMkLst>
        </pc:grpChg>
        <pc:picChg chg="add mod">
          <ac:chgData name="Péter Papp" userId="c551c21ec8665072" providerId="LiveId" clId="{F6937F6A-AD84-4D1E-A056-07DA2F020E07}" dt="2021-05-01T11:27:36.016" v="3982" actId="1076"/>
          <ac:picMkLst>
            <pc:docMk/>
            <pc:sldMk cId="511443627" sldId="338"/>
            <ac:picMk id="6" creationId="{C5C9BBE4-28F4-496F-8B1A-A3E15197BE1D}"/>
          </ac:picMkLst>
        </pc:picChg>
      </pc:sldChg>
      <pc:sldChg chg="addSp modSp add mod modNotesTx">
        <pc:chgData name="Péter Papp" userId="c551c21ec8665072" providerId="LiveId" clId="{F6937F6A-AD84-4D1E-A056-07DA2F020E07}" dt="2021-05-01T11:54:56.600" v="4397" actId="20577"/>
        <pc:sldMkLst>
          <pc:docMk/>
          <pc:sldMk cId="3240807986" sldId="339"/>
        </pc:sldMkLst>
        <pc:spChg chg="mod">
          <ac:chgData name="Péter Papp" userId="c551c21ec8665072" providerId="LiveId" clId="{F6937F6A-AD84-4D1E-A056-07DA2F020E07}" dt="2021-05-01T11:32:39.104" v="4043" actId="6549"/>
          <ac:spMkLst>
            <pc:docMk/>
            <pc:sldMk cId="3240807986" sldId="339"/>
            <ac:spMk id="24" creationId="{6CBFE39B-2796-4E4D-8651-E82658214980}"/>
          </ac:spMkLst>
        </pc:spChg>
        <pc:spChg chg="mod">
          <ac:chgData name="Péter Papp" userId="c551c21ec8665072" providerId="LiveId" clId="{F6937F6A-AD84-4D1E-A056-07DA2F020E07}" dt="2021-05-01T11:38:33.674" v="4089" actId="207"/>
          <ac:spMkLst>
            <pc:docMk/>
            <pc:sldMk cId="3240807986" sldId="339"/>
            <ac:spMk id="81" creationId="{8D71CA9A-DDBE-4EF0-9357-606F40666F26}"/>
          </ac:spMkLst>
        </pc:spChg>
        <pc:spChg chg="mod">
          <ac:chgData name="Péter Papp" userId="c551c21ec8665072" providerId="LiveId" clId="{F6937F6A-AD84-4D1E-A056-07DA2F020E07}" dt="2021-05-01T11:38:33.674" v="4089" actId="207"/>
          <ac:spMkLst>
            <pc:docMk/>
            <pc:sldMk cId="3240807986" sldId="339"/>
            <ac:spMk id="82" creationId="{3115C4E5-353B-4C12-B71C-063C5182E456}"/>
          </ac:spMkLst>
        </pc:spChg>
        <pc:spChg chg="mod">
          <ac:chgData name="Péter Papp" userId="c551c21ec8665072" providerId="LiveId" clId="{F6937F6A-AD84-4D1E-A056-07DA2F020E07}" dt="2021-05-01T11:38:33.674" v="4089" actId="207"/>
          <ac:spMkLst>
            <pc:docMk/>
            <pc:sldMk cId="3240807986" sldId="339"/>
            <ac:spMk id="83" creationId="{D28BA0BC-A806-4AFC-A519-106A0CCAE54F}"/>
          </ac:spMkLst>
        </pc:spChg>
        <pc:spChg chg="mod">
          <ac:chgData name="Péter Papp" userId="c551c21ec8665072" providerId="LiveId" clId="{F6937F6A-AD84-4D1E-A056-07DA2F020E07}" dt="2021-05-01T11:38:33.674" v="4089" actId="207"/>
          <ac:spMkLst>
            <pc:docMk/>
            <pc:sldMk cId="3240807986" sldId="339"/>
            <ac:spMk id="84" creationId="{411672B5-C077-42DA-A6F9-3E083A703A1D}"/>
          </ac:spMkLst>
        </pc:spChg>
        <pc:grpChg chg="mod">
          <ac:chgData name="Péter Papp" userId="c551c21ec8665072" providerId="LiveId" clId="{F6937F6A-AD84-4D1E-A056-07DA2F020E07}" dt="2021-05-01T11:39:14.855" v="4108" actId="1076"/>
          <ac:grpSpMkLst>
            <pc:docMk/>
            <pc:sldMk cId="3240807986" sldId="339"/>
            <ac:grpSpMk id="80" creationId="{8E73AB85-D8FF-4FDE-9E37-45770109D5C4}"/>
          </ac:grpSpMkLst>
        </pc:grpChg>
        <pc:picChg chg="add mod">
          <ac:chgData name="Péter Papp" userId="c551c21ec8665072" providerId="LiveId" clId="{F6937F6A-AD84-4D1E-A056-07DA2F020E07}" dt="2021-05-01T11:42:30.838" v="4115" actId="1076"/>
          <ac:picMkLst>
            <pc:docMk/>
            <pc:sldMk cId="3240807986" sldId="339"/>
            <ac:picMk id="5" creationId="{AA1D2DE9-10F4-421F-9E87-FE4F50314ED4}"/>
          </ac:picMkLst>
        </pc:picChg>
      </pc:sldChg>
      <pc:sldChg chg="addSp modSp add mod modNotesTx">
        <pc:chgData name="Péter Papp" userId="c551c21ec8665072" providerId="LiveId" clId="{F6937F6A-AD84-4D1E-A056-07DA2F020E07}" dt="2021-05-01T11:55:03.100" v="4400"/>
        <pc:sldMkLst>
          <pc:docMk/>
          <pc:sldMk cId="3773857793" sldId="340"/>
        </pc:sldMkLst>
        <pc:spChg chg="mod">
          <ac:chgData name="Péter Papp" userId="c551c21ec8665072" providerId="LiveId" clId="{F6937F6A-AD84-4D1E-A056-07DA2F020E07}" dt="2021-05-01T11:52:35.254" v="4316" actId="20577"/>
          <ac:spMkLst>
            <pc:docMk/>
            <pc:sldMk cId="3773857793" sldId="340"/>
            <ac:spMk id="24" creationId="{6CBFE39B-2796-4E4D-8651-E82658214980}"/>
          </ac:spMkLst>
        </pc:spChg>
        <pc:spChg chg="mod">
          <ac:chgData name="Péter Papp" userId="c551c21ec8665072" providerId="LiveId" clId="{F6937F6A-AD84-4D1E-A056-07DA2F020E07}" dt="2021-05-01T11:38:06.907" v="4070" actId="207"/>
          <ac:spMkLst>
            <pc:docMk/>
            <pc:sldMk cId="3773857793" sldId="340"/>
            <ac:spMk id="86" creationId="{15314619-D18B-44A3-9963-FC9FC2482322}"/>
          </ac:spMkLst>
        </pc:spChg>
        <pc:spChg chg="mod">
          <ac:chgData name="Péter Papp" userId="c551c21ec8665072" providerId="LiveId" clId="{F6937F6A-AD84-4D1E-A056-07DA2F020E07}" dt="2021-05-01T11:38:06.907" v="4070" actId="207"/>
          <ac:spMkLst>
            <pc:docMk/>
            <pc:sldMk cId="3773857793" sldId="340"/>
            <ac:spMk id="87" creationId="{F5C40E73-D2B2-43A3-BB22-344FC4495C43}"/>
          </ac:spMkLst>
        </pc:spChg>
        <pc:spChg chg="mod">
          <ac:chgData name="Péter Papp" userId="c551c21ec8665072" providerId="LiveId" clId="{F6937F6A-AD84-4D1E-A056-07DA2F020E07}" dt="2021-05-01T11:38:06.907" v="4070" actId="207"/>
          <ac:spMkLst>
            <pc:docMk/>
            <pc:sldMk cId="3773857793" sldId="340"/>
            <ac:spMk id="88" creationId="{8FF877AA-E7CA-4411-9D9A-FDDF1BAEE8B4}"/>
          </ac:spMkLst>
        </pc:spChg>
        <pc:spChg chg="mod">
          <ac:chgData name="Péter Papp" userId="c551c21ec8665072" providerId="LiveId" clId="{F6937F6A-AD84-4D1E-A056-07DA2F020E07}" dt="2021-05-01T11:38:06.907" v="4070" actId="207"/>
          <ac:spMkLst>
            <pc:docMk/>
            <pc:sldMk cId="3773857793" sldId="340"/>
            <ac:spMk id="89" creationId="{5192FA20-8D39-4941-95A5-191A5D599FF1}"/>
          </ac:spMkLst>
        </pc:spChg>
        <pc:grpChg chg="mod">
          <ac:chgData name="Péter Papp" userId="c551c21ec8665072" providerId="LiveId" clId="{F6937F6A-AD84-4D1E-A056-07DA2F020E07}" dt="2021-05-01T11:39:28.950" v="4109" actId="1076"/>
          <ac:grpSpMkLst>
            <pc:docMk/>
            <pc:sldMk cId="3773857793" sldId="340"/>
            <ac:grpSpMk id="85" creationId="{6F38E81E-320C-4CA5-B55A-ED5991ADFA67}"/>
          </ac:grpSpMkLst>
        </pc:grpChg>
        <pc:picChg chg="add mod ord">
          <ac:chgData name="Péter Papp" userId="c551c21ec8665072" providerId="LiveId" clId="{F6937F6A-AD84-4D1E-A056-07DA2F020E07}" dt="2021-05-01T11:52:50.614" v="4317" actId="1076"/>
          <ac:picMkLst>
            <pc:docMk/>
            <pc:sldMk cId="3773857793" sldId="340"/>
            <ac:picMk id="5" creationId="{4B523D59-6BAC-4005-9CE3-EDCD8D2AD0CB}"/>
          </ac:picMkLst>
        </pc:picChg>
      </pc:sldChg>
      <pc:sldChg chg="addSp delSp modSp add mod ord modNotesTx">
        <pc:chgData name="Péter Papp" userId="c551c21ec8665072" providerId="LiveId" clId="{F6937F6A-AD84-4D1E-A056-07DA2F020E07}" dt="2021-05-01T12:36:17.338" v="5138" actId="6549"/>
        <pc:sldMkLst>
          <pc:docMk/>
          <pc:sldMk cId="1291592288" sldId="341"/>
        </pc:sldMkLst>
        <pc:spChg chg="mod">
          <ac:chgData name="Péter Papp" userId="c551c21ec8665072" providerId="LiveId" clId="{F6937F6A-AD84-4D1E-A056-07DA2F020E07}" dt="2021-05-01T12:36:17.338" v="5138" actId="6549"/>
          <ac:spMkLst>
            <pc:docMk/>
            <pc:sldMk cId="1291592288" sldId="341"/>
            <ac:spMk id="24" creationId="{6CBFE39B-2796-4E4D-8651-E82658214980}"/>
          </ac:spMkLst>
        </pc:spChg>
        <pc:picChg chg="add del mod">
          <ac:chgData name="Péter Papp" userId="c551c21ec8665072" providerId="LiveId" clId="{F6937F6A-AD84-4D1E-A056-07DA2F020E07}" dt="2021-05-01T12:35:53.297" v="5127" actId="478"/>
          <ac:picMkLst>
            <pc:docMk/>
            <pc:sldMk cId="1291592288" sldId="341"/>
            <ac:picMk id="5" creationId="{73C9125F-AB2E-464C-9FE5-63B1E84A5F74}"/>
          </ac:picMkLst>
        </pc:picChg>
        <pc:picChg chg="del">
          <ac:chgData name="Péter Papp" userId="c551c21ec8665072" providerId="LiveId" clId="{F6937F6A-AD84-4D1E-A056-07DA2F020E07}" dt="2021-05-01T12:15:14.540" v="4873" actId="478"/>
          <ac:picMkLst>
            <pc:docMk/>
            <pc:sldMk cId="1291592288" sldId="341"/>
            <ac:picMk id="6" creationId="{C5C9BBE4-28F4-496F-8B1A-A3E15197BE1D}"/>
          </ac:picMkLst>
        </pc:picChg>
        <pc:picChg chg="add mod">
          <ac:chgData name="Péter Papp" userId="c551c21ec8665072" providerId="LiveId" clId="{F6937F6A-AD84-4D1E-A056-07DA2F020E07}" dt="2021-05-01T12:36:12.512" v="5129" actId="1076"/>
          <ac:picMkLst>
            <pc:docMk/>
            <pc:sldMk cId="1291592288" sldId="341"/>
            <ac:picMk id="10" creationId="{4E311CEF-36DA-4EEB-BC4D-8EF1120E09FB}"/>
          </ac:picMkLst>
        </pc:pic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04E13D3C-99D8-44D8-9967-B0EBF88DA3EC}"/>
    <pc:docChg chg="modSld">
      <pc:chgData name="Péter Papp" userId="c551c21ec8665072" providerId="LiveId" clId="{04E13D3C-99D8-44D8-9967-B0EBF88DA3EC}" dt="2021-04-05T14:17:05.888" v="2"/>
      <pc:docMkLst>
        <pc:docMk/>
      </pc:docMkLst>
      <pc:sldChg chg="modSp mod">
        <pc:chgData name="Péter Papp" userId="c551c21ec8665072" providerId="LiveId" clId="{04E13D3C-99D8-44D8-9967-B0EBF88DA3EC}" dt="2021-04-05T14:17:05.888" v="2"/>
        <pc:sldMkLst>
          <pc:docMk/>
          <pc:sldMk cId="570332789" sldId="256"/>
        </pc:sldMkLst>
        <pc:spChg chg="mod">
          <ac:chgData name="Péter Papp" userId="c551c21ec8665072" providerId="LiveId" clId="{04E13D3C-99D8-44D8-9967-B0EBF88DA3EC}" dt="2021-04-05T14:17:05.888" v="2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2021. 05. 01.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5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https://www.w3resource.com/mysql/advance-query-in-mysql/mysql-natural-join.php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27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https://www.w3schools.com/sql/sql_where.asp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https://www.w3schools.com/sql/sql_wildcards.asp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05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https://mariadb.com/kb/en/select/</a:t>
            </a:r>
          </a:p>
          <a:p>
            <a:r>
              <a:rPr lang="hu-HU" dirty="0"/>
              <a:t>https://mariadb.com/kb/en/group-by/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08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https://mariadb.com/kb/en/select/</a:t>
            </a:r>
          </a:p>
          <a:p>
            <a:r>
              <a:rPr lang="hu-HU" dirty="0"/>
              <a:t>https://www.w3schools.com/sql/sql_having.asp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1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https://mariadb.com/kb/en/select/</a:t>
            </a:r>
          </a:p>
          <a:p>
            <a:r>
              <a:rPr lang="hu-HU" dirty="0"/>
              <a:t>https://mariadb.com/kb/en/order-by/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7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https://mariadb.com/kb/en/select/</a:t>
            </a:r>
          </a:p>
          <a:p>
            <a:r>
              <a:rPr lang="hu-HU" dirty="0"/>
              <a:t>https://mariadb.com/kb/en/limit/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25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99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04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65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https://www.w3schools.com/sql/sql_join.asp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10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https://www.w3schools.com/sql/sql_join.asp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http://code.openark.org/blog/mysql/mysql-joins-on-vs-using-vs-theta-style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az ajánlott, az olvashatósága miatt!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9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https://www.w3schools.com/sql/sql_join.asp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10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https://www.w3schools.com/sql/sql_join.asp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Ritkán fordul elő a feladatokban.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82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https://mariadb.com/kb/en/select/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https://mariadb.com/kb/en/join-syntax/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https://www.w3schools.com/sql/sql_join.asp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Ritkán fordul elő a feladatokban.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4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14. </a:t>
            </a:r>
            <a:r>
              <a:rPr lang="en-US" dirty="0"/>
              <a:t>DQL </a:t>
            </a:r>
            <a:r>
              <a:rPr lang="en-US" dirty="0" err="1"/>
              <a:t>parancs</a:t>
            </a:r>
            <a:r>
              <a:rPr lang="en-US" dirty="0"/>
              <a:t>: SELECT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záradékai</a:t>
            </a:r>
            <a:r>
              <a:rPr lang="en-US" dirty="0"/>
              <a:t>: FROM, WHERE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RIGHT JOIN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Amely rekordok a jobb táblában megvannak, de nem feltétlenül a bal oldaliban.</a:t>
            </a:r>
          </a:p>
          <a:p>
            <a:pPr>
              <a:spcAft>
                <a:spcPts val="600"/>
              </a:spcAft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tabla1 </a:t>
            </a:r>
          </a:p>
          <a:p>
            <a:pPr>
              <a:spcAft>
                <a:spcPts val="600"/>
              </a:spcAft>
            </a:pPr>
            <a:r>
              <a:rPr lang="hu-HU" dirty="0"/>
              <a:t>				</a:t>
            </a:r>
            <a:r>
              <a:rPr lang="hu-HU" b="1" i="1" dirty="0">
                <a:solidFill>
                  <a:schemeClr val="accent1"/>
                </a:solidFill>
              </a:rPr>
              <a:t>RIGHT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tabla2 </a:t>
            </a:r>
          </a:p>
          <a:p>
            <a:pPr>
              <a:spcAft>
                <a:spcPts val="600"/>
              </a:spcAft>
            </a:pPr>
            <a:r>
              <a:rPr lang="hu-HU" dirty="0"/>
              <a:t>					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i="1" dirty="0"/>
              <a:t> </a:t>
            </a:r>
            <a:r>
              <a:rPr lang="hu-HU" dirty="0"/>
              <a:t>tabla1.id=tabla2.masikid;</a:t>
            </a:r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>
            <a:grpSpLocks noChangeAspect="1"/>
          </p:cNvGrpSpPr>
          <p:nvPr/>
        </p:nvGrpSpPr>
        <p:grpSpPr>
          <a:xfrm>
            <a:off x="11160000" y="1908000"/>
            <a:ext cx="525045" cy="389616"/>
            <a:chOff x="4731942" y="3535902"/>
            <a:chExt cx="1706777" cy="1266536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/>
            <p:nvPr/>
          </p:nvSpPr>
          <p:spPr>
            <a:xfrm>
              <a:off x="4731942" y="3535902"/>
              <a:ext cx="170677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>
            <a:grpSpLocks noChangeAspect="1"/>
          </p:cNvGrpSpPr>
          <p:nvPr/>
        </p:nvGrpSpPr>
        <p:grpSpPr>
          <a:xfrm>
            <a:off x="11604047" y="1920077"/>
            <a:ext cx="525045" cy="377539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>
            <a:grpSpLocks noChangeAspect="1"/>
          </p:cNvGrpSpPr>
          <p:nvPr/>
        </p:nvGrpSpPr>
        <p:grpSpPr>
          <a:xfrm>
            <a:off x="10311512" y="3310209"/>
            <a:ext cx="1696975" cy="1227600"/>
            <a:chOff x="4742189" y="3575160"/>
            <a:chExt cx="1696530" cy="1227278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42189" y="3575160"/>
              <a:ext cx="169653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>
            <a:grpSpLocks noChangeAspect="1"/>
          </p:cNvGrpSpPr>
          <p:nvPr/>
        </p:nvGrpSpPr>
        <p:grpSpPr>
          <a:xfrm>
            <a:off x="11604047" y="2273097"/>
            <a:ext cx="525045" cy="377539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OUTER JOIN</a:t>
              </a:r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AA1D2DE9-10F4-421F-9E87-FE4F5031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59" y="4831413"/>
            <a:ext cx="579200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B523D59-6BAC-4005-9CE3-EDCD8D2A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24" y="5268172"/>
            <a:ext cx="4061442" cy="1565696"/>
          </a:xfrm>
          <a:prstGeom prst="rect">
            <a:avLst/>
          </a:prstGeom>
        </p:spPr>
      </p:pic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OUTER JOIN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Amely rekordok valamelyik táblában megvannak, de nem feltétlenül mindegyikben. </a:t>
            </a:r>
          </a:p>
          <a:p>
            <a:pPr>
              <a:spcAft>
                <a:spcPts val="600"/>
              </a:spcAft>
            </a:pPr>
            <a:r>
              <a:rPr lang="hu-HU" dirty="0"/>
              <a:t>Ilyen a </a:t>
            </a:r>
            <a:r>
              <a:rPr lang="hu-HU" dirty="0" err="1"/>
              <a:t>MariaDB</a:t>
            </a:r>
            <a:r>
              <a:rPr lang="hu-HU" dirty="0"/>
              <a:t>-ben nincs ilyen, a jobb és bal </a:t>
            </a:r>
            <a:br>
              <a:rPr lang="hu-HU" dirty="0"/>
            </a:br>
            <a:r>
              <a:rPr lang="hu-HU" dirty="0"/>
              <a:t>összesítésével megoldható.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SELECT * FROM </a:t>
            </a:r>
            <a:r>
              <a:rPr lang="hu-HU" dirty="0"/>
              <a:t>tabla1 </a:t>
            </a:r>
            <a:r>
              <a:rPr lang="hu-HU" b="1" i="1" dirty="0">
                <a:solidFill>
                  <a:schemeClr val="accent1"/>
                </a:solidFill>
              </a:rPr>
              <a:t>LEFT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tabla2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						ON</a:t>
            </a:r>
            <a:r>
              <a:rPr lang="hu-HU" dirty="0"/>
              <a:t> tabla1.id=tabla2.masikid;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UNION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ALL 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 FROM </a:t>
            </a:r>
            <a:r>
              <a:rPr lang="hu-HU" dirty="0"/>
              <a:t>tabla1 </a:t>
            </a:r>
            <a:r>
              <a:rPr lang="hu-HU" b="1" i="1" dirty="0">
                <a:solidFill>
                  <a:schemeClr val="accent1"/>
                </a:solidFill>
              </a:rPr>
              <a:t>RIGHT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tabla2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						ON</a:t>
            </a:r>
            <a:r>
              <a:rPr lang="hu-HU" dirty="0"/>
              <a:t> 	tabla1.id=tabla2.masikid;</a:t>
            </a:r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>
            <a:grpSpLocks noChangeAspect="1"/>
          </p:cNvGrpSpPr>
          <p:nvPr/>
        </p:nvGrpSpPr>
        <p:grpSpPr>
          <a:xfrm>
            <a:off x="11160000" y="1908000"/>
            <a:ext cx="525045" cy="389616"/>
            <a:chOff x="4731942" y="3535902"/>
            <a:chExt cx="1706777" cy="1266536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/>
            <p:nvPr/>
          </p:nvSpPr>
          <p:spPr>
            <a:xfrm>
              <a:off x="4731942" y="3535902"/>
              <a:ext cx="170677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>
            <a:grpSpLocks noChangeAspect="1"/>
          </p:cNvGrpSpPr>
          <p:nvPr/>
        </p:nvGrpSpPr>
        <p:grpSpPr>
          <a:xfrm>
            <a:off x="11604047" y="1920077"/>
            <a:ext cx="525045" cy="377539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>
            <a:grpSpLocks noChangeAspect="1"/>
          </p:cNvGrpSpPr>
          <p:nvPr/>
        </p:nvGrpSpPr>
        <p:grpSpPr>
          <a:xfrm>
            <a:off x="11163152" y="2273097"/>
            <a:ext cx="521893" cy="377540"/>
            <a:chOff x="4742189" y="3575160"/>
            <a:chExt cx="1696530" cy="1227278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42189" y="3575160"/>
              <a:ext cx="169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>
            <a:grpSpLocks noChangeAspect="1"/>
          </p:cNvGrpSpPr>
          <p:nvPr/>
        </p:nvGrpSpPr>
        <p:grpSpPr>
          <a:xfrm>
            <a:off x="10306386" y="3310209"/>
            <a:ext cx="1707228" cy="1227600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OUTER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85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75911" y="2461963"/>
            <a:ext cx="7076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NATURAL JOIN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NATURAL JOIN </a:t>
            </a:r>
            <a:r>
              <a:rPr lang="hu-HU" dirty="0"/>
              <a:t> az azonos mezőnevek alapján végzi a táblák csatolását. Hatása az </a:t>
            </a:r>
            <a:r>
              <a:rPr lang="hu-HU" b="1" i="1" dirty="0">
                <a:solidFill>
                  <a:schemeClr val="accent1"/>
                </a:solidFill>
              </a:rPr>
              <a:t>INNER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-</a:t>
            </a:r>
            <a:r>
              <a:rPr lang="hu-HU" dirty="0" err="1"/>
              <a:t>nal</a:t>
            </a:r>
            <a:r>
              <a:rPr lang="hu-HU" dirty="0"/>
              <a:t> egyezik meg. Akkor használható, ha a tervezésnél a kapcsoló-</a:t>
            </a:r>
            <a:br>
              <a:rPr lang="hu-HU" dirty="0"/>
            </a:br>
            <a:r>
              <a:rPr lang="hu-HU" dirty="0" err="1"/>
              <a:t>dásra</a:t>
            </a:r>
            <a:r>
              <a:rPr lang="hu-HU" dirty="0"/>
              <a:t> szánt mezőket azonos névvel, és típussal </a:t>
            </a:r>
            <a:br>
              <a:rPr lang="hu-HU" dirty="0"/>
            </a:br>
            <a:r>
              <a:rPr lang="hu-HU" dirty="0"/>
              <a:t>láttuk el.</a:t>
            </a:r>
          </a:p>
          <a:p>
            <a:pPr>
              <a:spcAft>
                <a:spcPts val="600"/>
              </a:spcAft>
            </a:pPr>
            <a:r>
              <a:rPr lang="hu-HU" dirty="0"/>
              <a:t>Nem kell hozzá 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dirty="0"/>
              <a:t> módosító! És megszünteti a </a:t>
            </a:r>
            <a:br>
              <a:rPr lang="hu-HU" dirty="0"/>
            </a:br>
            <a:r>
              <a:rPr lang="hu-HU" dirty="0"/>
              <a:t>mezőnév bizonytalanságot (</a:t>
            </a:r>
            <a:r>
              <a:rPr lang="hu-HU" i="1" dirty="0" err="1"/>
              <a:t>ambiguous</a:t>
            </a:r>
            <a:r>
              <a:rPr lang="hu-HU" dirty="0"/>
              <a:t>) is.</a:t>
            </a:r>
          </a:p>
          <a:p>
            <a:pPr>
              <a:spcAft>
                <a:spcPts val="600"/>
              </a:spcAft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t1 </a:t>
            </a:r>
            <a:r>
              <a:rPr lang="hu-HU" b="1" i="1" dirty="0">
                <a:solidFill>
                  <a:schemeClr val="accent1"/>
                </a:solidFill>
              </a:rPr>
              <a:t>NATURAL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t2;</a:t>
            </a:r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>
            <a:grpSpLocks noChangeAspect="1"/>
          </p:cNvGrpSpPr>
          <p:nvPr/>
        </p:nvGrpSpPr>
        <p:grpSpPr>
          <a:xfrm>
            <a:off x="10204574" y="3641802"/>
            <a:ext cx="1707228" cy="1227600"/>
            <a:chOff x="4731942" y="3575161"/>
            <a:chExt cx="1706777" cy="1227277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31942" y="3575161"/>
              <a:ext cx="170677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>
            <a:grpSpLocks noChangeAspect="1"/>
          </p:cNvGrpSpPr>
          <p:nvPr/>
        </p:nvGrpSpPr>
        <p:grpSpPr>
          <a:xfrm>
            <a:off x="11600895" y="1908000"/>
            <a:ext cx="525045" cy="377539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>
            <a:grpSpLocks noChangeAspect="1"/>
          </p:cNvGrpSpPr>
          <p:nvPr/>
        </p:nvGrpSpPr>
        <p:grpSpPr>
          <a:xfrm>
            <a:off x="11160000" y="2261020"/>
            <a:ext cx="521893" cy="377540"/>
            <a:chOff x="4742189" y="3575160"/>
            <a:chExt cx="1696530" cy="1227278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42189" y="3575160"/>
              <a:ext cx="169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>
            <a:grpSpLocks noChangeAspect="1"/>
          </p:cNvGrpSpPr>
          <p:nvPr/>
        </p:nvGrpSpPr>
        <p:grpSpPr>
          <a:xfrm>
            <a:off x="11600895" y="2261020"/>
            <a:ext cx="525045" cy="377539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OUTER JOIN</a:t>
              </a:r>
            </a:p>
          </p:txBody>
        </p:sp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4E311CEF-36DA-4EEB-BC4D-8EF1120E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5458844"/>
            <a:ext cx="262926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9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WHERE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A89F8B20-A4A4-4B2B-BE60-A81935F73667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4409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WHERE – szűrési feltételek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módosítóval tudjuk a JOIN-okkal kigyűjtött rekordokat szűkíteni. Egy darab logikai kifejezést kell készíteni. </a:t>
            </a:r>
          </a:p>
          <a:p>
            <a:pPr>
              <a:spcAft>
                <a:spcPts val="600"/>
              </a:spcAft>
            </a:pPr>
            <a:r>
              <a:rPr lang="hu-HU" dirty="0"/>
              <a:t>Operátorok:</a:t>
            </a:r>
          </a:p>
        </p:txBody>
      </p:sp>
      <p:grpSp>
        <p:nvGrpSpPr>
          <p:cNvPr id="3" name="WHERE">
            <a:extLst>
              <a:ext uri="{FF2B5EF4-FFF2-40B4-BE49-F238E27FC236}">
                <a16:creationId xmlns:a16="http://schemas.microsoft.com/office/drawing/2014/main" id="{8AF9C191-8ED6-4C51-9285-672EFF1ABC2B}"/>
              </a:ext>
            </a:extLst>
          </p:cNvPr>
          <p:cNvGrpSpPr/>
          <p:nvPr/>
        </p:nvGrpSpPr>
        <p:grpSpPr>
          <a:xfrm rot="81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7" name="Tartalom helye 10">
            <a:extLst>
              <a:ext uri="{FF2B5EF4-FFF2-40B4-BE49-F238E27FC236}">
                <a16:creationId xmlns:a16="http://schemas.microsoft.com/office/drawing/2014/main" id="{A69BE03B-9E15-4141-8B8B-8E136D50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386" y="4063941"/>
            <a:ext cx="7501789" cy="2498783"/>
          </a:xfrm>
        </p:spPr>
        <p:txBody>
          <a:bodyPr numCol="2" anchor="t">
            <a:normAutofit lnSpcReduction="10000"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AND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logikai ÉS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OR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logikai VAGY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NOT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logikai NEM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=,&gt;,&lt;,&gt;=,&lt;=,&lt;&gt;</a:t>
            </a:r>
            <a:r>
              <a:rPr lang="hu-HU" sz="1800" dirty="0"/>
              <a:t>: összehasonlító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BETWEEN</a:t>
            </a:r>
            <a:r>
              <a:rPr lang="hu-HU" sz="1800" dirty="0"/>
              <a:t>: két érték között.</a:t>
            </a:r>
            <a:br>
              <a:rPr lang="hu-HU" sz="1800" dirty="0"/>
            </a:br>
            <a:r>
              <a:rPr lang="hu-HU" sz="1500" dirty="0"/>
              <a:t>Pl. </a:t>
            </a:r>
            <a:r>
              <a:rPr lang="hu-HU" sz="1500" i="1" dirty="0" err="1"/>
              <a:t>mezo</a:t>
            </a:r>
            <a:r>
              <a:rPr lang="hu-HU" sz="1500" dirty="0"/>
              <a:t> </a:t>
            </a:r>
            <a:r>
              <a:rPr lang="hu-HU" sz="1500" b="1" i="1" dirty="0">
                <a:solidFill>
                  <a:schemeClr val="accent1"/>
                </a:solidFill>
              </a:rPr>
              <a:t>BETWEEN</a:t>
            </a:r>
            <a:r>
              <a:rPr lang="hu-HU" sz="1500" dirty="0"/>
              <a:t> 10 </a:t>
            </a:r>
            <a:r>
              <a:rPr lang="hu-HU" sz="1500" b="1" i="1" dirty="0">
                <a:solidFill>
                  <a:schemeClr val="accent1"/>
                </a:solidFill>
              </a:rPr>
              <a:t>AND</a:t>
            </a:r>
            <a:r>
              <a:rPr lang="hu-HU" sz="1500" dirty="0"/>
              <a:t> 20</a:t>
            </a:r>
            <a:br>
              <a:rPr lang="hu-HU" sz="1500" dirty="0"/>
            </a:br>
            <a:r>
              <a:rPr lang="hu-HU" sz="1500" dirty="0"/>
              <a:t>vagy 10 </a:t>
            </a:r>
            <a:r>
              <a:rPr lang="hu-HU" sz="1500" b="1" i="1" dirty="0">
                <a:solidFill>
                  <a:schemeClr val="accent1"/>
                </a:solidFill>
              </a:rPr>
              <a:t>BETWEEN</a:t>
            </a:r>
            <a:r>
              <a:rPr lang="hu-HU" sz="1500" dirty="0"/>
              <a:t> </a:t>
            </a:r>
            <a:r>
              <a:rPr lang="hu-HU" sz="1500" i="1" dirty="0"/>
              <a:t>m1</a:t>
            </a:r>
            <a:r>
              <a:rPr lang="hu-HU" sz="1500" dirty="0"/>
              <a:t> </a:t>
            </a:r>
            <a:r>
              <a:rPr lang="hu-HU" sz="1500" b="1" i="1" dirty="0">
                <a:solidFill>
                  <a:schemeClr val="accent1"/>
                </a:solidFill>
              </a:rPr>
              <a:t>AND</a:t>
            </a:r>
            <a:r>
              <a:rPr lang="hu-HU" sz="1500" dirty="0"/>
              <a:t> </a:t>
            </a:r>
            <a:r>
              <a:rPr lang="hu-HU" sz="1500" i="1" dirty="0"/>
              <a:t>m2</a:t>
            </a:r>
            <a:endParaRPr lang="hu-HU" sz="15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LIKE</a:t>
            </a:r>
            <a:r>
              <a:rPr lang="hu-HU" sz="1800" dirty="0"/>
              <a:t>: mintára hasonlító.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hu-HU" sz="1400" dirty="0">
                <a:solidFill>
                  <a:srgbClr val="26CABF"/>
                </a:solidFill>
              </a:rPr>
              <a:t>%</a:t>
            </a:r>
            <a:r>
              <a:rPr lang="hu-HU" sz="1400" dirty="0"/>
              <a:t>: bármennyi és bármilyen karakter 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hu-HU" sz="1400" dirty="0">
                <a:solidFill>
                  <a:srgbClr val="26CABF"/>
                </a:solidFill>
              </a:rPr>
              <a:t>_</a:t>
            </a:r>
            <a:r>
              <a:rPr lang="hu-HU" sz="1400" dirty="0"/>
              <a:t>: 1 darab bármilyen karakter</a:t>
            </a:r>
          </a:p>
          <a:p>
            <a:pPr marL="285750"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IN()</a:t>
            </a:r>
            <a:r>
              <a:rPr lang="hu-HU" sz="1800" dirty="0"/>
              <a:t>: egy értéklista  megadása. Ez akár egy másik lekérdezés is lehet (</a:t>
            </a:r>
            <a:r>
              <a:rPr lang="hu-HU" sz="1800" dirty="0" err="1"/>
              <a:t>allekérdezés</a:t>
            </a:r>
            <a:r>
              <a:rPr lang="hu-HU" sz="1800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94422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GROUP BY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7D0DB338-4C2C-4EA0-8FF4-3642136272C1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469491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GROUP BY – csoportosítás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lekérdezett és szűrt rekordokat valamely mező(k) szerint </a:t>
            </a:r>
            <a:r>
              <a:rPr lang="hu-HU" b="1" i="1" dirty="0">
                <a:solidFill>
                  <a:schemeClr val="accent1"/>
                </a:solidFill>
              </a:rPr>
              <a:t>csoport</a:t>
            </a:r>
            <a:r>
              <a:rPr lang="hu-HU" dirty="0"/>
              <a:t>ba rendezi és ezek a </a:t>
            </a:r>
            <a:r>
              <a:rPr lang="hu-HU" b="1" i="1" dirty="0">
                <a:solidFill>
                  <a:schemeClr val="accent1"/>
                </a:solidFill>
              </a:rPr>
              <a:t>csopor</a:t>
            </a:r>
            <a:r>
              <a:rPr lang="hu-HU" dirty="0"/>
              <a:t>tok egy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ként jelennek meg az eredményben. Mezőnév helyett, használni lehet a megjelenítési (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utáni) </a:t>
            </a:r>
            <a:r>
              <a:rPr lang="hu-HU" b="1" i="1" dirty="0">
                <a:solidFill>
                  <a:schemeClr val="accent1"/>
                </a:solidFill>
              </a:rPr>
              <a:t>sorszámot</a:t>
            </a:r>
            <a:r>
              <a:rPr lang="hu-HU" dirty="0"/>
              <a:t> is, ami 1-től kezdődik.</a:t>
            </a:r>
          </a:p>
          <a:p>
            <a:pPr>
              <a:spcAft>
                <a:spcPts val="600"/>
              </a:spcAft>
            </a:pPr>
            <a:r>
              <a:rPr lang="hu-HU" dirty="0"/>
              <a:t>Segítségével használhatunk </a:t>
            </a:r>
            <a:r>
              <a:rPr lang="hu-HU" b="1" i="1" dirty="0">
                <a:solidFill>
                  <a:schemeClr val="accent1"/>
                </a:solidFill>
              </a:rPr>
              <a:t>aggregáló függvényeket.</a:t>
            </a:r>
          </a:p>
          <a:p>
            <a:pPr>
              <a:spcAft>
                <a:spcPts val="600"/>
              </a:spcAft>
            </a:pPr>
            <a:r>
              <a:rPr lang="hu-HU" sz="1800" dirty="0"/>
              <a:t>A zárójelben megadott mezővel végzik el a következőket:</a:t>
            </a:r>
            <a:endParaRPr lang="hu-HU" b="1" i="1" dirty="0">
              <a:solidFill>
                <a:schemeClr val="accent1"/>
              </a:solidFill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0639E3D-E2A4-4224-B2ED-571E50F4D747}"/>
              </a:ext>
            </a:extLst>
          </p:cNvPr>
          <p:cNvGrpSpPr/>
          <p:nvPr/>
        </p:nvGrpSpPr>
        <p:grpSpPr>
          <a:xfrm rot="108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51ABA1F-46CF-4244-B1EE-26B9032E6874}"/>
              </a:ext>
            </a:extLst>
          </p:cNvPr>
          <p:cNvSpPr txBox="1"/>
          <p:nvPr/>
        </p:nvSpPr>
        <p:spPr>
          <a:xfrm>
            <a:off x="4569734" y="5282399"/>
            <a:ext cx="7076974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COUNT()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megszámol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SUM()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összegez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AVG()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átlagol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MAX()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legnagyobb érték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b="1" i="1" dirty="0">
                <a:solidFill>
                  <a:schemeClr val="accent1"/>
                </a:solidFill>
                <a:sym typeface="Wingdings" panose="05000000000000000000" pitchFamily="2" charset="2"/>
              </a:rPr>
              <a:t>MIN()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legkisebb érték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34197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HAVING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697E0364-927F-454C-8685-3128FA34886A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51076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HAVING – lekérdezés szűrése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Sok esetben egy </a:t>
            </a:r>
            <a:r>
              <a:rPr lang="hu-HU" b="1" i="1" dirty="0">
                <a:solidFill>
                  <a:schemeClr val="accent1"/>
                </a:solidFill>
              </a:rPr>
              <a:t>aggregáló függvény</a:t>
            </a:r>
            <a:r>
              <a:rPr lang="hu-HU" dirty="0"/>
              <a:t> eredménye szerint kell szűkíteni a rekordokat, pl. ha legalább 3 elemű a csoport. Ezt nem lehet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-ben megtenni, hiszen az még előtte kiértékelődött.</a:t>
            </a:r>
            <a:br>
              <a:rPr lang="hu-HU" dirty="0"/>
            </a:br>
            <a:r>
              <a:rPr lang="hu-HU" dirty="0"/>
              <a:t>Ekkor kerül elő a </a:t>
            </a: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.</a:t>
            </a:r>
          </a:p>
          <a:p>
            <a:pPr>
              <a:spcAft>
                <a:spcPts val="600"/>
              </a:spcAft>
            </a:pPr>
            <a:r>
              <a:rPr lang="hu-HU" dirty="0"/>
              <a:t>Logikai kifejezést kell tartalmaznia, de itt a mezőnevek mellett már az </a:t>
            </a:r>
            <a:r>
              <a:rPr lang="hu-HU" b="1" i="1" dirty="0">
                <a:solidFill>
                  <a:schemeClr val="accent1"/>
                </a:solidFill>
              </a:rPr>
              <a:t>aggregáló függvények</a:t>
            </a:r>
            <a:r>
              <a:rPr lang="hu-HU" dirty="0"/>
              <a:t> is szerepelhetnek.</a:t>
            </a:r>
          </a:p>
          <a:p>
            <a:pPr>
              <a:spcAft>
                <a:spcPts val="600"/>
              </a:spcAft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HAVING COUNT(*)</a:t>
            </a:r>
            <a:r>
              <a:rPr lang="hu-HU" dirty="0"/>
              <a:t>&gt;4</a:t>
            </a:r>
          </a:p>
          <a:p>
            <a:pPr>
              <a:spcAft>
                <a:spcPts val="600"/>
              </a:spcAft>
            </a:pPr>
            <a:endParaRPr lang="hu-HU" dirty="0"/>
          </a:p>
          <a:p>
            <a:pPr>
              <a:spcAft>
                <a:spcPts val="600"/>
              </a:spcAft>
            </a:pPr>
            <a:r>
              <a:rPr lang="hu-HU" dirty="0"/>
              <a:t>Itt is lehet megjelenítési sorszámot alkalmazni.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C1677B6-BD76-4C1B-8952-D091B387E68B}"/>
              </a:ext>
            </a:extLst>
          </p:cNvPr>
          <p:cNvGrpSpPr/>
          <p:nvPr/>
        </p:nvGrpSpPr>
        <p:grpSpPr>
          <a:xfrm rot="135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4" name="HAVING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40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ORDER BY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E9956EE8-0168-411D-A749-BD76D978C28A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36789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69398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ORDER BY – rendezés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végeredményben megjelenítendő rekordok sorrendjét adja meg.</a:t>
            </a:r>
          </a:p>
          <a:p>
            <a:pPr>
              <a:spcAft>
                <a:spcPts val="600"/>
              </a:spcAft>
            </a:pPr>
            <a:r>
              <a:rPr lang="hu-HU" dirty="0"/>
              <a:t>Irányok: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ASC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növekvő, ez az alapértelmezett, nem kötelező kirakni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DESC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csökkenő</a:t>
            </a:r>
            <a:endParaRPr lang="hu-HU" dirty="0"/>
          </a:p>
          <a:p>
            <a:pPr>
              <a:spcAft>
                <a:spcPts val="600"/>
              </a:spcAft>
            </a:pPr>
            <a:r>
              <a:rPr lang="hu-HU" dirty="0"/>
              <a:t>Több mezőt is meg lehet adni, ebben az esetben mindegyik szerint rendezve lesz. Először az első, majd azon belül a második szerint, és így tovább.</a:t>
            </a:r>
          </a:p>
          <a:p>
            <a:pPr>
              <a:spcAft>
                <a:spcPts val="600"/>
              </a:spcAft>
            </a:pPr>
            <a:r>
              <a:rPr lang="hu-HU" dirty="0"/>
              <a:t>Itt is lehet megjelenítési sorszámot alkalmazni.</a:t>
            </a:r>
          </a:p>
          <a:p>
            <a:pPr>
              <a:spcAft>
                <a:spcPts val="600"/>
              </a:spcAft>
            </a:pPr>
            <a:r>
              <a:rPr lang="hu-HU"/>
              <a:t>A speciális (ékezetes) betűk helyét befolyásolja a COLLATE beállítás.</a:t>
            </a:r>
          </a:p>
        </p:txBody>
      </p:sp>
      <p:grpSp>
        <p:nvGrpSpPr>
          <p:cNvPr id="3" name="ORDER BY">
            <a:extLst>
              <a:ext uri="{FF2B5EF4-FFF2-40B4-BE49-F238E27FC236}">
                <a16:creationId xmlns:a16="http://schemas.microsoft.com/office/drawing/2014/main" id="{10399BC7-CC4E-44E8-876F-DFEF66CD70DC}"/>
              </a:ext>
            </a:extLst>
          </p:cNvPr>
          <p:cNvGrpSpPr/>
          <p:nvPr/>
        </p:nvGrpSpPr>
        <p:grpSpPr>
          <a:xfrm rot="162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70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LIMIT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643CCE0-B8E2-4A28-89A1-ECA9B67E05B3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5307691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LIMIT – visszatérési rekordszám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MariaDB</a:t>
            </a:r>
            <a:r>
              <a:rPr lang="hu-HU" dirty="0"/>
              <a:t>-ben (és a </a:t>
            </a:r>
            <a:r>
              <a:rPr lang="hu-HU" dirty="0" err="1"/>
              <a:t>MySQL</a:t>
            </a:r>
            <a:r>
              <a:rPr lang="hu-HU" dirty="0"/>
              <a:t>-ben) a végeredmény rekordszámának beállítására a </a:t>
            </a: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módosító használható.</a:t>
            </a:r>
          </a:p>
          <a:p>
            <a:pPr>
              <a:spcAft>
                <a:spcPts val="600"/>
              </a:spcAft>
            </a:pPr>
            <a:r>
              <a:rPr lang="hu-HU" dirty="0"/>
              <a:t>Megadása: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LIMIT 1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csak a legelső elem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LIMIT 5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az első 5 elem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LIMIT 5 OFFSET 10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5 elem az első 10 kihagyásával (ritkán használt)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1800" b="1" i="1" dirty="0">
                <a:solidFill>
                  <a:schemeClr val="accent1"/>
                </a:solidFill>
              </a:rPr>
              <a:t>LIMIT 10,5</a:t>
            </a:r>
            <a:r>
              <a:rPr lang="hu-HU" sz="1800" dirty="0">
                <a:sym typeface="Wingdings" panose="05000000000000000000" pitchFamily="2" charset="2"/>
              </a:rPr>
              <a:t>:</a:t>
            </a:r>
            <a:r>
              <a:rPr lang="hu-HU" sz="1800" dirty="0"/>
              <a:t> 5 elem az első 10 kihagyásával (gyakrabban használt). </a:t>
            </a:r>
            <a:r>
              <a:rPr lang="hu-HU" sz="1800" b="1" dirty="0"/>
              <a:t>Figyelem!</a:t>
            </a:r>
            <a:r>
              <a:rPr lang="hu-HU" sz="1800" dirty="0"/>
              <a:t> A darabszám itt a második helyen van!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hu-HU" dirty="0"/>
          </a:p>
        </p:txBody>
      </p:sp>
      <p:grpSp>
        <p:nvGrpSpPr>
          <p:cNvPr id="3" name="LIMIT">
            <a:extLst>
              <a:ext uri="{FF2B5EF4-FFF2-40B4-BE49-F238E27FC236}">
                <a16:creationId xmlns:a16="http://schemas.microsoft.com/office/drawing/2014/main" id="{EDF72EC7-EA28-43AF-B6A5-E15AC4EAC83E}"/>
              </a:ext>
            </a:extLst>
          </p:cNvPr>
          <p:cNvGrpSpPr/>
          <p:nvPr/>
        </p:nvGrpSpPr>
        <p:grpSpPr>
          <a:xfrm rot="189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07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9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DQL: Data </a:t>
            </a:r>
            <a:r>
              <a:rPr lang="hu-HU" b="1" i="1" dirty="0" err="1">
                <a:solidFill>
                  <a:schemeClr val="accent1"/>
                </a:solidFill>
              </a:rPr>
              <a:t>Query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lekérdező nyelv. </a:t>
            </a:r>
          </a:p>
          <a:p>
            <a:pPr marL="0" indent="0">
              <a:buNone/>
            </a:pPr>
            <a:r>
              <a:rPr lang="hu-HU" dirty="0"/>
              <a:t>Ebbe a csoportba egyetlen parancs tartozik, a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SELECT </a:t>
            </a:r>
            <a:r>
              <a:rPr lang="hu-HU" dirty="0"/>
              <a:t>a leggyakrabban használt parancs. Segítségével (és a </a:t>
            </a:r>
            <a:r>
              <a:rPr lang="hu-HU" b="1" i="1" dirty="0" err="1">
                <a:solidFill>
                  <a:schemeClr val="accent1"/>
                </a:solidFill>
              </a:rPr>
              <a:t>módosítóival</a:t>
            </a:r>
            <a:r>
              <a:rPr lang="hu-HU" dirty="0"/>
              <a:t>) tudunk adatokat kinyerni a táblákból. Az adatokkal </a:t>
            </a:r>
            <a:r>
              <a:rPr lang="hu-HU" b="1" i="1" dirty="0">
                <a:solidFill>
                  <a:schemeClr val="accent1"/>
                </a:solidFill>
              </a:rPr>
              <a:t>műveleteket</a:t>
            </a:r>
            <a:r>
              <a:rPr lang="hu-HU" dirty="0"/>
              <a:t> végezhetünk, </a:t>
            </a:r>
            <a:r>
              <a:rPr lang="hu-HU" b="1" i="1" dirty="0">
                <a:solidFill>
                  <a:schemeClr val="accent1"/>
                </a:solidFill>
              </a:rPr>
              <a:t>szűrhetjük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csoportosíthatjuk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szűkíthetjük</a:t>
            </a:r>
            <a:r>
              <a:rPr lang="hu-HU" dirty="0"/>
              <a:t>, </a:t>
            </a:r>
            <a:r>
              <a:rPr lang="hu-HU" b="1" i="1" dirty="0">
                <a:solidFill>
                  <a:schemeClr val="accent1"/>
                </a:solidFill>
              </a:rPr>
              <a:t>rendezhetjük</a:t>
            </a:r>
            <a:r>
              <a:rPr lang="hu-HU" dirty="0"/>
              <a:t>. Akár adattábla használata nélkül is végezhetünk vele műveleteket, mint egy számológéppel. A műveletekben, a </a:t>
            </a:r>
            <a:r>
              <a:rPr lang="hu-HU" b="1" i="1" dirty="0">
                <a:solidFill>
                  <a:schemeClr val="accent1"/>
                </a:solidFill>
              </a:rPr>
              <a:t>kifejezésekben</a:t>
            </a:r>
            <a:r>
              <a:rPr lang="hu-HU" dirty="0"/>
              <a:t> használhatjuk az adatbáziskezelő saját </a:t>
            </a:r>
            <a:r>
              <a:rPr lang="hu-HU" b="1" i="1" dirty="0">
                <a:solidFill>
                  <a:schemeClr val="accent1"/>
                </a:solidFill>
              </a:rPr>
              <a:t>függvényeit</a:t>
            </a:r>
            <a:r>
              <a:rPr lang="hu-HU" dirty="0"/>
              <a:t> is.</a:t>
            </a:r>
          </a:p>
          <a:p>
            <a:pPr marL="0" indent="0">
              <a:buNone/>
            </a:pPr>
            <a:r>
              <a:rPr lang="hu-HU" dirty="0"/>
              <a:t>Alkalmazhatunk álnevet, ha a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kifejezése után az 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hu-HU" dirty="0"/>
              <a:t> módosítót használjuk. Pl.: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dirty="0" err="1"/>
              <a:t>mezo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hu-HU" dirty="0"/>
              <a:t> </a:t>
            </a:r>
            <a:r>
              <a:rPr lang="hu-HU" dirty="0" err="1"/>
              <a:t>Ez_lesz_a_neve</a:t>
            </a:r>
            <a:r>
              <a:rPr lang="hu-H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3922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From">
            <a:extLst>
              <a:ext uri="{FF2B5EF4-FFF2-40B4-BE49-F238E27FC236}">
                <a16:creationId xmlns:a16="http://schemas.microsoft.com/office/drawing/2014/main" id="{8DE0ED31-67EE-4091-BBE6-F6AA71DF2A59}"/>
              </a:ext>
            </a:extLst>
          </p:cNvPr>
          <p:cNvGrpSpPr/>
          <p:nvPr/>
        </p:nvGrpSpPr>
        <p:grpSpPr>
          <a:xfrm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220" name="Körcikkek">
              <a:extLst>
                <a:ext uri="{FF2B5EF4-FFF2-40B4-BE49-F238E27FC236}">
                  <a16:creationId xmlns:a16="http://schemas.microsoft.com/office/drawing/2014/main" id="{FC4A3B26-4100-45BA-9863-444ECD724513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0" cy="3538211"/>
            </a:xfrm>
          </p:grpSpPr>
          <p:sp>
            <p:nvSpPr>
              <p:cNvPr id="231" name="Szabadkézi sokszög: alakzat 230">
                <a:extLst>
                  <a:ext uri="{FF2B5EF4-FFF2-40B4-BE49-F238E27FC236}">
                    <a16:creationId xmlns:a16="http://schemas.microsoft.com/office/drawing/2014/main" id="{A16E9E2F-2A35-426A-AD4A-17DEC0EF6D34}"/>
                  </a:ext>
                </a:extLst>
              </p:cNvPr>
              <p:cNvSpPr/>
              <p:nvPr/>
            </p:nvSpPr>
            <p:spPr>
              <a:xfrm rot="5400000">
                <a:off x="810018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2" name="Szabadkézi sokszög: alakzat 231">
                <a:extLst>
                  <a:ext uri="{FF2B5EF4-FFF2-40B4-BE49-F238E27FC236}">
                    <a16:creationId xmlns:a16="http://schemas.microsoft.com/office/drawing/2014/main" id="{119D6E1D-525B-46F4-BB2B-011FF0BAEBDB}"/>
                  </a:ext>
                </a:extLst>
              </p:cNvPr>
              <p:cNvSpPr/>
              <p:nvPr/>
            </p:nvSpPr>
            <p:spPr>
              <a:xfrm rot="5400000">
                <a:off x="2066271" y="2896058"/>
                <a:ext cx="1725648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3" name="Szabadkézi sokszög: alakzat 232">
                <a:extLst>
                  <a:ext uri="{FF2B5EF4-FFF2-40B4-BE49-F238E27FC236}">
                    <a16:creationId xmlns:a16="http://schemas.microsoft.com/office/drawing/2014/main" id="{679FBF04-EDC5-4F40-9E02-982796EA52F0}"/>
                  </a:ext>
                </a:extLst>
              </p:cNvPr>
              <p:cNvSpPr/>
              <p:nvPr/>
            </p:nvSpPr>
            <p:spPr>
              <a:xfrm rot="5400000">
                <a:off x="784562" y="2921515"/>
                <a:ext cx="1220253" cy="1725648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4" name="Szabadkézi sokszög: alakzat 233">
                <a:extLst>
                  <a:ext uri="{FF2B5EF4-FFF2-40B4-BE49-F238E27FC236}">
                    <a16:creationId xmlns:a16="http://schemas.microsoft.com/office/drawing/2014/main" id="{561E9A1B-C7D0-45BA-9C97-AACB2A2F60F4}"/>
                  </a:ext>
                </a:extLst>
              </p:cNvPr>
              <p:cNvSpPr/>
              <p:nvPr/>
            </p:nvSpPr>
            <p:spPr>
              <a:xfrm rot="5400000">
                <a:off x="2597122" y="2921515"/>
                <a:ext cx="1220253" cy="1725648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35" name="Szabadkézi sokszög: alakzat 234">
                <a:extLst>
                  <a:ext uri="{FF2B5EF4-FFF2-40B4-BE49-F238E27FC236}">
                    <a16:creationId xmlns:a16="http://schemas.microsoft.com/office/drawing/2014/main" id="{0593A464-7D45-450C-A8ED-BFBCB800AF8A}"/>
                  </a:ext>
                </a:extLst>
              </p:cNvPr>
              <p:cNvSpPr/>
              <p:nvPr/>
            </p:nvSpPr>
            <p:spPr>
              <a:xfrm rot="5400000">
                <a:off x="784562" y="4177769"/>
                <a:ext cx="1220254" cy="1725648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6" name="Szabadkézi sokszög: alakzat 235">
                <a:extLst>
                  <a:ext uri="{FF2B5EF4-FFF2-40B4-BE49-F238E27FC236}">
                    <a16:creationId xmlns:a16="http://schemas.microsoft.com/office/drawing/2014/main" id="{49237B8E-FE13-412F-86EA-F135BD5966CA}"/>
                  </a:ext>
                </a:extLst>
              </p:cNvPr>
              <p:cNvSpPr/>
              <p:nvPr/>
            </p:nvSpPr>
            <p:spPr>
              <a:xfrm rot="5400000">
                <a:off x="2597123" y="4177770"/>
                <a:ext cx="1220255" cy="1725648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7" name="Szabadkézi sokszög: alakzat 236">
                <a:extLst>
                  <a:ext uri="{FF2B5EF4-FFF2-40B4-BE49-F238E27FC236}">
                    <a16:creationId xmlns:a16="http://schemas.microsoft.com/office/drawing/2014/main" id="{0359D748-41D7-40B2-B151-65F7165E5CCF}"/>
                  </a:ext>
                </a:extLst>
              </p:cNvPr>
              <p:cNvSpPr/>
              <p:nvPr/>
            </p:nvSpPr>
            <p:spPr>
              <a:xfrm rot="5400000">
                <a:off x="810019" y="4708620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8" name="Szabadkézi sokszög: alakzat 237">
                <a:extLst>
                  <a:ext uri="{FF2B5EF4-FFF2-40B4-BE49-F238E27FC236}">
                    <a16:creationId xmlns:a16="http://schemas.microsoft.com/office/drawing/2014/main" id="{10180E77-B2CC-437D-9618-4101CA597F6E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21" name="Fánk 60">
              <a:extLst>
                <a:ext uri="{FF2B5EF4-FFF2-40B4-BE49-F238E27FC236}">
                  <a16:creationId xmlns:a16="http://schemas.microsoft.com/office/drawing/2014/main" id="{1F3949DA-93E4-4F22-8840-7BDC822E4ED3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222" name="Szövegek">
              <a:extLst>
                <a:ext uri="{FF2B5EF4-FFF2-40B4-BE49-F238E27FC236}">
                  <a16:creationId xmlns:a16="http://schemas.microsoft.com/office/drawing/2014/main" id="{5EA0EA6E-21EA-4890-AC82-75EF360EDDB0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223" name="Téglalap 222">
                <a:extLst>
                  <a:ext uri="{FF2B5EF4-FFF2-40B4-BE49-F238E27FC236}">
                    <a16:creationId xmlns:a16="http://schemas.microsoft.com/office/drawing/2014/main" id="{5386A105-80D8-41F9-9905-A13F51E7C7D6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224" name="Téglalap 223">
                <a:extLst>
                  <a:ext uri="{FF2B5EF4-FFF2-40B4-BE49-F238E27FC236}">
                    <a16:creationId xmlns:a16="http://schemas.microsoft.com/office/drawing/2014/main" id="{2BC8D816-0E87-4F51-B981-831966F96071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225" name="Téglalap 224">
                <a:extLst>
                  <a:ext uri="{FF2B5EF4-FFF2-40B4-BE49-F238E27FC236}">
                    <a16:creationId xmlns:a16="http://schemas.microsoft.com/office/drawing/2014/main" id="{A93A52CF-9F91-4693-A018-A979D6CF4290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226" name="Téglalap 225">
                <a:extLst>
                  <a:ext uri="{FF2B5EF4-FFF2-40B4-BE49-F238E27FC236}">
                    <a16:creationId xmlns:a16="http://schemas.microsoft.com/office/drawing/2014/main" id="{DE2FA070-8924-48B0-9EF7-7BA801F2105A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227" name="Téglalap 226">
                <a:extLst>
                  <a:ext uri="{FF2B5EF4-FFF2-40B4-BE49-F238E27FC236}">
                    <a16:creationId xmlns:a16="http://schemas.microsoft.com/office/drawing/2014/main" id="{7ED28FAA-8C9C-4730-A71A-122D19D73509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67CD26D3-E55E-4B46-BFB6-52985B35BBE3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229" name="Téglalap 228">
                <a:extLst>
                  <a:ext uri="{FF2B5EF4-FFF2-40B4-BE49-F238E27FC236}">
                    <a16:creationId xmlns:a16="http://schemas.microsoft.com/office/drawing/2014/main" id="{EB8E9838-463F-47AB-BA1D-46D36B631863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230" name="Téglalap 229">
                <a:extLst>
                  <a:ext uri="{FF2B5EF4-FFF2-40B4-BE49-F238E27FC236}">
                    <a16:creationId xmlns:a16="http://schemas.microsoft.com/office/drawing/2014/main" id="{D267C52F-F3B5-4794-AA1B-0F623E0A0F95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</a:t>
            </a:r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Lekérdezés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SELECT és a záradékai: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[</a:t>
            </a:r>
            <a:r>
              <a:rPr lang="hu-HU" b="1" i="1" dirty="0">
                <a:solidFill>
                  <a:schemeClr val="accent1"/>
                </a:solidFill>
              </a:rPr>
              <a:t>DISTINCT</a:t>
            </a:r>
            <a:r>
              <a:rPr lang="hu-HU" dirty="0"/>
              <a:t>] kifejezés1[, kifejezés2, …]</a:t>
            </a:r>
          </a:p>
          <a:p>
            <a:pPr>
              <a:spcAft>
                <a:spcPts val="600"/>
              </a:spcAft>
            </a:pPr>
            <a:r>
              <a:rPr lang="hu-HU" dirty="0"/>
              <a:t>	[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táblanevek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GROUP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 feltétel]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ORDER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BY</a:t>
            </a:r>
            <a:r>
              <a:rPr lang="hu-HU" dirty="0"/>
              <a:t> kifejezés [</a:t>
            </a:r>
            <a:r>
              <a:rPr lang="hu-HU" b="1" i="1" dirty="0">
                <a:solidFill>
                  <a:schemeClr val="accent1"/>
                </a:solidFill>
              </a:rPr>
              <a:t>ASC</a:t>
            </a:r>
            <a:r>
              <a:rPr lang="hu-HU" dirty="0"/>
              <a:t> | </a:t>
            </a:r>
            <a:r>
              <a:rPr lang="hu-HU" b="1" i="1" dirty="0">
                <a:solidFill>
                  <a:schemeClr val="accent1"/>
                </a:solidFill>
              </a:rPr>
              <a:t>DESC</a:t>
            </a:r>
            <a:r>
              <a:rPr lang="hu-HU" dirty="0"/>
              <a:t>]]</a:t>
            </a:r>
          </a:p>
          <a:p>
            <a:pPr>
              <a:spcAft>
                <a:spcPts val="600"/>
              </a:spcAft>
            </a:pPr>
            <a:r>
              <a:rPr lang="hu-HU" dirty="0"/>
              <a:t>		[</a:t>
            </a:r>
            <a:r>
              <a:rPr lang="hu-HU" b="1" i="1" dirty="0">
                <a:solidFill>
                  <a:schemeClr val="accent1"/>
                </a:solidFill>
              </a:rPr>
              <a:t>LIMIT</a:t>
            </a:r>
            <a:r>
              <a:rPr lang="hu-HU" dirty="0"/>
              <a:t> [kihagyás, ] sorok száma]</a:t>
            </a:r>
          </a:p>
          <a:p>
            <a:pPr>
              <a:spcAft>
                <a:spcPts val="600"/>
              </a:spcAft>
            </a:pPr>
            <a:r>
              <a:rPr lang="hu-HU" dirty="0"/>
              <a:t>	];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CSAK EBBEN A SORRENDBEN HASZNÁLHATÓAK!</a:t>
            </a:r>
          </a:p>
        </p:txBody>
      </p:sp>
      <p:sp>
        <p:nvSpPr>
          <p:cNvPr id="218" name="Ellipszis 217">
            <a:extLst>
              <a:ext uri="{FF2B5EF4-FFF2-40B4-BE49-F238E27FC236}">
                <a16:creationId xmlns:a16="http://schemas.microsoft.com/office/drawing/2014/main" id="{9C8312D6-252F-459A-9233-0160D9A55427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3" name="Egyenes összekötő 242">
            <a:extLst>
              <a:ext uri="{FF2B5EF4-FFF2-40B4-BE49-F238E27FC236}">
                <a16:creationId xmlns:a16="http://schemas.microsoft.com/office/drawing/2014/main" id="{132FDBB8-19AB-4E4B-BC3D-212FBB9F38E6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Play gomb">
            <a:extLst>
              <a:ext uri="{FF2B5EF4-FFF2-40B4-BE49-F238E27FC236}">
                <a16:creationId xmlns:a16="http://schemas.microsoft.com/office/drawing/2014/main" id="{504AEAF3-F833-4A9C-8759-851B413F112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85CE2ECE-7E5A-4858-9A46-5159B9FBD66F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Háromszög 241">
              <a:extLst>
                <a:ext uri="{FF2B5EF4-FFF2-40B4-BE49-F238E27FC236}">
                  <a16:creationId xmlns:a16="http://schemas.microsoft.com/office/drawing/2014/main" id="{DB78646A-744D-4A83-9FD6-A0E4B393A34E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39" name="Ellipszis 238">
            <a:extLst>
              <a:ext uri="{FF2B5EF4-FFF2-40B4-BE49-F238E27FC236}">
                <a16:creationId xmlns:a16="http://schemas.microsoft.com/office/drawing/2014/main" id="{E3BA2F8A-5E32-47E6-9D09-7F10BB05A22B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4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Kifejezések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84">
            <a:extLst>
              <a:ext uri="{FF2B5EF4-FFF2-40B4-BE49-F238E27FC236}">
                <a16:creationId xmlns:a16="http://schemas.microsoft.com/office/drawing/2014/main" id="{AC6647AC-F3C8-4C80-BAA4-85C3D116CF5C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10">
            <a:extLst>
              <a:ext uri="{FF2B5EF4-FFF2-40B4-BE49-F238E27FC236}">
                <a16:creationId xmlns:a16="http://schemas.microsoft.com/office/drawing/2014/main" id="{7A09EAD8-568A-4A31-B1B7-000CD55A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169" y="2462046"/>
            <a:ext cx="7522056" cy="4032209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800" b="1" i="1" dirty="0">
                <a:solidFill>
                  <a:schemeClr val="accent1"/>
                </a:solidFill>
              </a:rPr>
              <a:t>Kifejezések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* </a:t>
            </a:r>
            <a:r>
              <a:rPr lang="hu-HU" sz="2000" dirty="0">
                <a:sym typeface="Wingdings" panose="05000000000000000000" pitchFamily="2" charset="2"/>
              </a:rPr>
              <a:t>(csillag):</a:t>
            </a:r>
            <a:r>
              <a:rPr lang="hu-HU" sz="2000" dirty="0"/>
              <a:t> minden mező, ami a kapcsolódó táblákban megtalálható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 err="1">
                <a:solidFill>
                  <a:schemeClr val="accent1"/>
                </a:solidFill>
              </a:rPr>
              <a:t>tablanev</a:t>
            </a:r>
            <a:r>
              <a:rPr lang="hu-HU" sz="2000" b="1" i="1" dirty="0">
                <a:solidFill>
                  <a:schemeClr val="accent1"/>
                </a:solidFill>
              </a:rPr>
              <a:t>.*</a:t>
            </a:r>
            <a:r>
              <a:rPr lang="hu-HU" sz="2000" dirty="0"/>
              <a:t>: a megadott táblából minden mező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mezőnév</a:t>
            </a:r>
            <a:r>
              <a:rPr lang="hu-HU" sz="2000" dirty="0"/>
              <a:t>: a tábla mezőjének a neve, ez a leggyakoribb </a:t>
            </a:r>
            <a:endParaRPr lang="hu-HU" sz="2000" b="1" i="1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DISTINCT </a:t>
            </a:r>
            <a:r>
              <a:rPr lang="hu-HU" sz="2000" b="1" i="1" dirty="0" err="1">
                <a:solidFill>
                  <a:schemeClr val="accent1"/>
                </a:solidFill>
              </a:rPr>
              <a:t>kif</a:t>
            </a:r>
            <a:r>
              <a:rPr lang="hu-HU" sz="2000" b="1" i="1" dirty="0">
                <a:solidFill>
                  <a:schemeClr val="accent1"/>
                </a:solidFill>
              </a:rPr>
              <a:t>.</a:t>
            </a:r>
            <a:r>
              <a:rPr lang="hu-HU" sz="2000" dirty="0"/>
              <a:t>: egyéni értékek (nincs ismétlődés)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műveletek</a:t>
            </a:r>
            <a:r>
              <a:rPr lang="hu-HU" sz="2000" dirty="0"/>
              <a:t>: pl. mező1+mező2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függvények</a:t>
            </a:r>
            <a:r>
              <a:rPr lang="hu-HU" sz="2000" dirty="0"/>
              <a:t>: pl. AVG(), SUM(), ROUND()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b="1" i="1" dirty="0">
                <a:solidFill>
                  <a:schemeClr val="accent1"/>
                </a:solidFill>
              </a:rPr>
              <a:t>AS</a:t>
            </a:r>
            <a:r>
              <a:rPr lang="hu-HU" sz="2000" dirty="0"/>
              <a:t>: álnév megadása, pl. mező1 AS „Adat neve”</a:t>
            </a:r>
          </a:p>
        </p:txBody>
      </p:sp>
      <p:grpSp>
        <p:nvGrpSpPr>
          <p:cNvPr id="59" name="From">
            <a:extLst>
              <a:ext uri="{FF2B5EF4-FFF2-40B4-BE49-F238E27FC236}">
                <a16:creationId xmlns:a16="http://schemas.microsoft.com/office/drawing/2014/main" id="{AC57A118-29CD-4815-8900-2F18E2FDE31A}"/>
              </a:ext>
            </a:extLst>
          </p:cNvPr>
          <p:cNvGrpSpPr/>
          <p:nvPr/>
        </p:nvGrpSpPr>
        <p:grpSpPr>
          <a:xfrm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60" name="Körcikkek">
              <a:extLst>
                <a:ext uri="{FF2B5EF4-FFF2-40B4-BE49-F238E27FC236}">
                  <a16:creationId xmlns:a16="http://schemas.microsoft.com/office/drawing/2014/main" id="{D465CD82-E2A8-4BB9-B7D2-9873029FE1C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0" cy="3538211"/>
            </a:xfrm>
          </p:grpSpPr>
          <p:sp>
            <p:nvSpPr>
              <p:cNvPr id="77" name="Szabadkézi sokszög: alakzat 76">
                <a:extLst>
                  <a:ext uri="{FF2B5EF4-FFF2-40B4-BE49-F238E27FC236}">
                    <a16:creationId xmlns:a16="http://schemas.microsoft.com/office/drawing/2014/main" id="{D5291ED8-728D-49B4-83AB-43E162D425FD}"/>
                  </a:ext>
                </a:extLst>
              </p:cNvPr>
              <p:cNvSpPr/>
              <p:nvPr/>
            </p:nvSpPr>
            <p:spPr>
              <a:xfrm rot="5400000">
                <a:off x="810018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" name="Szabadkézi sokszög: alakzat 77">
                <a:extLst>
                  <a:ext uri="{FF2B5EF4-FFF2-40B4-BE49-F238E27FC236}">
                    <a16:creationId xmlns:a16="http://schemas.microsoft.com/office/drawing/2014/main" id="{8A4A4E80-C5B3-4C76-9280-28497802874D}"/>
                  </a:ext>
                </a:extLst>
              </p:cNvPr>
              <p:cNvSpPr/>
              <p:nvPr/>
            </p:nvSpPr>
            <p:spPr>
              <a:xfrm rot="5400000">
                <a:off x="2066271" y="2896058"/>
                <a:ext cx="1725648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" name="Szabadkézi sokszög: alakzat 78">
                <a:extLst>
                  <a:ext uri="{FF2B5EF4-FFF2-40B4-BE49-F238E27FC236}">
                    <a16:creationId xmlns:a16="http://schemas.microsoft.com/office/drawing/2014/main" id="{EE16E7B3-4FDA-466D-868D-9C928BAD09DC}"/>
                  </a:ext>
                </a:extLst>
              </p:cNvPr>
              <p:cNvSpPr/>
              <p:nvPr/>
            </p:nvSpPr>
            <p:spPr>
              <a:xfrm rot="5400000">
                <a:off x="784562" y="2921515"/>
                <a:ext cx="1220253" cy="1725648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" name="Szabadkézi sokszög: alakzat 79">
                <a:extLst>
                  <a:ext uri="{FF2B5EF4-FFF2-40B4-BE49-F238E27FC236}">
                    <a16:creationId xmlns:a16="http://schemas.microsoft.com/office/drawing/2014/main" id="{48304487-1BDB-43DC-99E8-4FD434EAE3BB}"/>
                  </a:ext>
                </a:extLst>
              </p:cNvPr>
              <p:cNvSpPr/>
              <p:nvPr/>
            </p:nvSpPr>
            <p:spPr>
              <a:xfrm rot="5400000">
                <a:off x="2597122" y="2921515"/>
                <a:ext cx="1220253" cy="1725648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1" name="Szabadkézi sokszög: alakzat 80">
                <a:extLst>
                  <a:ext uri="{FF2B5EF4-FFF2-40B4-BE49-F238E27FC236}">
                    <a16:creationId xmlns:a16="http://schemas.microsoft.com/office/drawing/2014/main" id="{F7CE2C22-EF3E-447F-B703-A09D04E3580C}"/>
                  </a:ext>
                </a:extLst>
              </p:cNvPr>
              <p:cNvSpPr/>
              <p:nvPr/>
            </p:nvSpPr>
            <p:spPr>
              <a:xfrm rot="5400000">
                <a:off x="784562" y="4177769"/>
                <a:ext cx="1220254" cy="1725648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" name="Szabadkézi sokszög: alakzat 81">
                <a:extLst>
                  <a:ext uri="{FF2B5EF4-FFF2-40B4-BE49-F238E27FC236}">
                    <a16:creationId xmlns:a16="http://schemas.microsoft.com/office/drawing/2014/main" id="{2474B4CE-DCCD-4F48-A1D0-2AD90B9801BD}"/>
                  </a:ext>
                </a:extLst>
              </p:cNvPr>
              <p:cNvSpPr/>
              <p:nvPr/>
            </p:nvSpPr>
            <p:spPr>
              <a:xfrm rot="5400000">
                <a:off x="2597123" y="4177770"/>
                <a:ext cx="1220255" cy="1725648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" name="Szabadkézi sokszög: alakzat 82">
                <a:extLst>
                  <a:ext uri="{FF2B5EF4-FFF2-40B4-BE49-F238E27FC236}">
                    <a16:creationId xmlns:a16="http://schemas.microsoft.com/office/drawing/2014/main" id="{C6D7DA75-6B4F-4923-80EC-6EC413C31404}"/>
                  </a:ext>
                </a:extLst>
              </p:cNvPr>
              <p:cNvSpPr/>
              <p:nvPr/>
            </p:nvSpPr>
            <p:spPr>
              <a:xfrm rot="5400000">
                <a:off x="810019" y="4708620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" name="Szabadkézi sokszög: alakzat 83">
                <a:extLst>
                  <a:ext uri="{FF2B5EF4-FFF2-40B4-BE49-F238E27FC236}">
                    <a16:creationId xmlns:a16="http://schemas.microsoft.com/office/drawing/2014/main" id="{898F8E72-CCE6-4F59-9BF7-485191096836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2" name="Fánk 60">
              <a:extLst>
                <a:ext uri="{FF2B5EF4-FFF2-40B4-BE49-F238E27FC236}">
                  <a16:creationId xmlns:a16="http://schemas.microsoft.com/office/drawing/2014/main" id="{AA5D1C3E-C65D-40B3-BBD2-7854A2FB092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Szövegek">
              <a:extLst>
                <a:ext uri="{FF2B5EF4-FFF2-40B4-BE49-F238E27FC236}">
                  <a16:creationId xmlns:a16="http://schemas.microsoft.com/office/drawing/2014/main" id="{25A920B1-180C-4ADA-B90F-A0825BEBADD6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64" name="Téglalap 63">
                <a:extLst>
                  <a:ext uri="{FF2B5EF4-FFF2-40B4-BE49-F238E27FC236}">
                    <a16:creationId xmlns:a16="http://schemas.microsoft.com/office/drawing/2014/main" id="{AA6EE76C-F8D4-4FA7-BED4-BA2A7EE7EF2D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65" name="Téglalap 64">
                <a:extLst>
                  <a:ext uri="{FF2B5EF4-FFF2-40B4-BE49-F238E27FC236}">
                    <a16:creationId xmlns:a16="http://schemas.microsoft.com/office/drawing/2014/main" id="{86127046-A145-41FA-A810-7AF7AA93D082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66" name="Téglalap 65">
                <a:extLst>
                  <a:ext uri="{FF2B5EF4-FFF2-40B4-BE49-F238E27FC236}">
                    <a16:creationId xmlns:a16="http://schemas.microsoft.com/office/drawing/2014/main" id="{0B919385-C561-4A4A-A362-940A238D5C31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67" name="Téglalap 66">
                <a:extLst>
                  <a:ext uri="{FF2B5EF4-FFF2-40B4-BE49-F238E27FC236}">
                    <a16:creationId xmlns:a16="http://schemas.microsoft.com/office/drawing/2014/main" id="{A0E49B8B-E18E-4931-831E-1E9AE2416B08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68" name="Téglalap 67">
                <a:extLst>
                  <a:ext uri="{FF2B5EF4-FFF2-40B4-BE49-F238E27FC236}">
                    <a16:creationId xmlns:a16="http://schemas.microsoft.com/office/drawing/2014/main" id="{A26371BC-3E16-4215-9437-AF23ED1353C9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69" name="Téglalap 68">
                <a:extLst>
                  <a:ext uri="{FF2B5EF4-FFF2-40B4-BE49-F238E27FC236}">
                    <a16:creationId xmlns:a16="http://schemas.microsoft.com/office/drawing/2014/main" id="{C3C52FDF-44FF-4EC6-8E99-9477DB89426E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73" name="Téglalap 72">
                <a:extLst>
                  <a:ext uri="{FF2B5EF4-FFF2-40B4-BE49-F238E27FC236}">
                    <a16:creationId xmlns:a16="http://schemas.microsoft.com/office/drawing/2014/main" id="{F0ABBF63-CFE0-4EBD-8818-1338E95733D2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75" name="Téglalap 74">
                <a:extLst>
                  <a:ext uri="{FF2B5EF4-FFF2-40B4-BE49-F238E27FC236}">
                    <a16:creationId xmlns:a16="http://schemas.microsoft.com/office/drawing/2014/main" id="{D6FAF105-B04B-4A01-AE69-E3CEA6AEBCA4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6" name="Ellipszis 35">
            <a:extLst>
              <a:ext uri="{FF2B5EF4-FFF2-40B4-BE49-F238E27FC236}">
                <a16:creationId xmlns:a16="http://schemas.microsoft.com/office/drawing/2014/main" id="{C87A8103-6FA0-4B1C-9032-C3559583AEC2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5" name="Play gomb">
            <a:extLst>
              <a:ext uri="{FF2B5EF4-FFF2-40B4-BE49-F238E27FC236}">
                <a16:creationId xmlns:a16="http://schemas.microsoft.com/office/drawing/2014/main" id="{B45A9720-CFA3-4721-9265-33F2093B473D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E290583F-A3EA-4292-9F63-B1864CE86D7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>
              <a:extLst>
                <a:ext uri="{FF2B5EF4-FFF2-40B4-BE49-F238E27FC236}">
                  <a16:creationId xmlns:a16="http://schemas.microsoft.com/office/drawing/2014/main" id="{8B7EC270-D9BE-440E-B52A-20C7858C4CF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51723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FROM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B53D2151-01DD-4F8F-BEAF-CEDADCC6D9CA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583791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FROM – táblák megadása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Ezzel a módosítóval lehet megadni, hogy milyen táblákból kell a rekordokat összeállítani. </a:t>
            </a:r>
          </a:p>
          <a:p>
            <a:pPr>
              <a:spcAft>
                <a:spcPts val="600"/>
              </a:spcAft>
            </a:pPr>
            <a:r>
              <a:rPr lang="hu-HU" dirty="0"/>
              <a:t>A táblákat, ha több van, akkor vesszővel felsorolva lehet megadni. (Régi, </a:t>
            </a:r>
            <a:r>
              <a:rPr lang="hu-HU" i="1" dirty="0" err="1"/>
              <a:t>Theta</a:t>
            </a:r>
            <a:r>
              <a:rPr lang="hu-HU" dirty="0"/>
              <a:t> stílusú megadás)</a:t>
            </a:r>
          </a:p>
          <a:p>
            <a:pPr>
              <a:spcAft>
                <a:spcPts val="600"/>
              </a:spcAft>
            </a:pPr>
            <a:r>
              <a:rPr lang="hu-HU" dirty="0"/>
              <a:t>Az első tábla minden rekordjához hozzárendeli a második tábla minden rekordját, majd ezekhez a harmadik tábla mindegyik rekordját, és így tovább (</a:t>
            </a:r>
            <a:r>
              <a:rPr lang="hu-HU" b="1" i="1" dirty="0">
                <a:solidFill>
                  <a:schemeClr val="accent1"/>
                </a:solidFill>
              </a:rPr>
              <a:t>CROSS JOIN</a:t>
            </a:r>
            <a:r>
              <a:rPr lang="hu-HU" dirty="0"/>
              <a:t>).</a:t>
            </a:r>
          </a:p>
          <a:p>
            <a:pPr>
              <a:spcAft>
                <a:spcPts val="600"/>
              </a:spcAft>
            </a:pPr>
            <a:r>
              <a:rPr lang="hu-HU" dirty="0"/>
              <a:t>Ez hatalmas méretet eredményez, ezért fontos a kapcsolódási pontok megadása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módosítóban (ez a </a:t>
            </a:r>
            <a:r>
              <a:rPr lang="hu-HU" i="1" dirty="0" err="1"/>
              <a:t>Theta</a:t>
            </a:r>
            <a:r>
              <a:rPr lang="hu-HU" dirty="0"/>
              <a:t> feltétel, immár </a:t>
            </a:r>
            <a:r>
              <a:rPr lang="hu-HU" b="1" i="1" dirty="0">
                <a:solidFill>
                  <a:schemeClr val="accent1"/>
                </a:solidFill>
              </a:rPr>
              <a:t>INNER JOIN </a:t>
            </a:r>
            <a:r>
              <a:rPr lang="hu-HU" dirty="0"/>
              <a:t>lesz).</a:t>
            </a:r>
          </a:p>
        </p:txBody>
      </p:sp>
      <p:grpSp>
        <p:nvGrpSpPr>
          <p:cNvPr id="9" name="From">
            <a:extLst>
              <a:ext uri="{FF2B5EF4-FFF2-40B4-BE49-F238E27FC236}">
                <a16:creationId xmlns:a16="http://schemas.microsoft.com/office/drawing/2014/main" id="{2A7F4F57-81A6-4EE1-862A-89C21F30F52A}"/>
              </a:ext>
            </a:extLst>
          </p:cNvPr>
          <p:cNvGrpSpPr/>
          <p:nvPr/>
        </p:nvGrpSpPr>
        <p:grpSpPr>
          <a:xfrm rot="27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16" name="Körcikkek">
              <a:extLst>
                <a:ext uri="{FF2B5EF4-FFF2-40B4-BE49-F238E27FC236}">
                  <a16:creationId xmlns:a16="http://schemas.microsoft.com/office/drawing/2014/main" id="{8B139372-29A4-4314-9947-FA2503165456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106" name="Szabadkézi sokszög: alakzat 105">
                <a:extLst>
                  <a:ext uri="{FF2B5EF4-FFF2-40B4-BE49-F238E27FC236}">
                    <a16:creationId xmlns:a16="http://schemas.microsoft.com/office/drawing/2014/main" id="{E7DB6EFC-2294-4F78-A709-DEF463A3A67F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7" name="Szabadkézi sokszög: alakzat 106">
                <a:extLst>
                  <a:ext uri="{FF2B5EF4-FFF2-40B4-BE49-F238E27FC236}">
                    <a16:creationId xmlns:a16="http://schemas.microsoft.com/office/drawing/2014/main" id="{CCBE8F17-58F0-4CAB-A92B-F116398571A1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8" name="Szabadkézi sokszög: alakzat 107">
                <a:extLst>
                  <a:ext uri="{FF2B5EF4-FFF2-40B4-BE49-F238E27FC236}">
                    <a16:creationId xmlns:a16="http://schemas.microsoft.com/office/drawing/2014/main" id="{11406ED3-043C-477A-80B4-3272877375D2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abadkézi sokszög: alakzat 108">
                <a:extLst>
                  <a:ext uri="{FF2B5EF4-FFF2-40B4-BE49-F238E27FC236}">
                    <a16:creationId xmlns:a16="http://schemas.microsoft.com/office/drawing/2014/main" id="{4C65B3C8-6362-4031-AA62-0C1A9866272F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0" name="Szabadkézi sokszög: alakzat 109">
                <a:extLst>
                  <a:ext uri="{FF2B5EF4-FFF2-40B4-BE49-F238E27FC236}">
                    <a16:creationId xmlns:a16="http://schemas.microsoft.com/office/drawing/2014/main" id="{51BC57CD-D2CE-4D49-AEF9-4DE4001AE637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1" name="Szabadkézi sokszög: alakzat 110">
                <a:extLst>
                  <a:ext uri="{FF2B5EF4-FFF2-40B4-BE49-F238E27FC236}">
                    <a16:creationId xmlns:a16="http://schemas.microsoft.com/office/drawing/2014/main" id="{FC93EB29-93D0-41B7-B159-0A87C15C3E5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2" name="Szabadkézi sokszög: alakzat 111">
                <a:extLst>
                  <a:ext uri="{FF2B5EF4-FFF2-40B4-BE49-F238E27FC236}">
                    <a16:creationId xmlns:a16="http://schemas.microsoft.com/office/drawing/2014/main" id="{3CED98C3-5AC7-44B2-8826-85AA0DBD3A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3" name="Szabadkézi sokszög: alakzat 112">
                <a:extLst>
                  <a:ext uri="{FF2B5EF4-FFF2-40B4-BE49-F238E27FC236}">
                    <a16:creationId xmlns:a16="http://schemas.microsoft.com/office/drawing/2014/main" id="{655080AF-618D-417B-8CF4-F4425351BFE8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1" name="Fánk 60"/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Szövegek">
              <a:extLst>
                <a:ext uri="{FF2B5EF4-FFF2-40B4-BE49-F238E27FC236}">
                  <a16:creationId xmlns:a16="http://schemas.microsoft.com/office/drawing/2014/main" id="{843CC416-3B5A-4E57-B6C2-7631CDA26C71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114" name="Téglalap 113">
                <a:extLst>
                  <a:ext uri="{FF2B5EF4-FFF2-40B4-BE49-F238E27FC236}">
                    <a16:creationId xmlns:a16="http://schemas.microsoft.com/office/drawing/2014/main" id="{0050415B-FEA7-43D6-9FA4-68537D80F452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115" name="Téglalap 114">
                <a:extLst>
                  <a:ext uri="{FF2B5EF4-FFF2-40B4-BE49-F238E27FC236}">
                    <a16:creationId xmlns:a16="http://schemas.microsoft.com/office/drawing/2014/main" id="{7ECAD894-EA60-4D41-A884-78940CCD200C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116" name="Téglalap 115">
                <a:extLst>
                  <a:ext uri="{FF2B5EF4-FFF2-40B4-BE49-F238E27FC236}">
                    <a16:creationId xmlns:a16="http://schemas.microsoft.com/office/drawing/2014/main" id="{4296636F-F5E3-4565-9430-D19D69169CFA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117" name="Téglalap 116">
                <a:extLst>
                  <a:ext uri="{FF2B5EF4-FFF2-40B4-BE49-F238E27FC236}">
                    <a16:creationId xmlns:a16="http://schemas.microsoft.com/office/drawing/2014/main" id="{B4AE9F8E-F496-4DC9-BDC3-D184438BDF7E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118" name="Téglalap 117">
                <a:extLst>
                  <a:ext uri="{FF2B5EF4-FFF2-40B4-BE49-F238E27FC236}">
                    <a16:creationId xmlns:a16="http://schemas.microsoft.com/office/drawing/2014/main" id="{9B41A6D5-A01C-4E9E-8435-9DC90E39D6D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119" name="Téglalap 118">
                <a:extLst>
                  <a:ext uri="{FF2B5EF4-FFF2-40B4-BE49-F238E27FC236}">
                    <a16:creationId xmlns:a16="http://schemas.microsoft.com/office/drawing/2014/main" id="{71776FE0-6095-4589-93AB-539F8B6993F6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120" name="Téglalap 119">
                <a:extLst>
                  <a:ext uri="{FF2B5EF4-FFF2-40B4-BE49-F238E27FC236}">
                    <a16:creationId xmlns:a16="http://schemas.microsoft.com/office/drawing/2014/main" id="{3F0F32CB-9B98-4DFE-8BB9-2BA4B9319A76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121" name="Téglalap 120">
                <a:extLst>
                  <a:ext uri="{FF2B5EF4-FFF2-40B4-BE49-F238E27FC236}">
                    <a16:creationId xmlns:a16="http://schemas.microsoft.com/office/drawing/2014/main" id="{2B9230A6-5B11-4773-9A0D-229E19E51385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Play gomb">
            <a:extLst>
              <a:ext uri="{FF2B5EF4-FFF2-40B4-BE49-F238E27FC236}">
                <a16:creationId xmlns:a16="http://schemas.microsoft.com/office/drawing/2014/main" id="{AD3192F9-E666-440C-8E10-F1C4273268BD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70" name="Ellipszis 69"/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8145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FROM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B53D2151-01DD-4F8F-BEAF-CEDADCC6D9CA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5742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FROM – táblák megadása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Például: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</a:t>
            </a:r>
            <a:r>
              <a:rPr lang="hu-HU" dirty="0"/>
              <a:t>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	FROM</a:t>
            </a:r>
            <a:r>
              <a:rPr lang="hu-HU" dirty="0"/>
              <a:t> tabla1,tabla2 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	WHERE</a:t>
            </a:r>
            <a:r>
              <a:rPr lang="hu-HU" dirty="0"/>
              <a:t> tabla1.id=tabla2.masikid;</a:t>
            </a:r>
          </a:p>
          <a:p>
            <a:pPr>
              <a:spcAft>
                <a:spcPts val="600"/>
              </a:spcAft>
            </a:pPr>
            <a:r>
              <a:rPr lang="hu-HU" dirty="0"/>
              <a:t>	ahol az </a:t>
            </a:r>
            <a:r>
              <a:rPr lang="hu-HU" i="1" dirty="0" err="1"/>
              <a:t>id</a:t>
            </a:r>
            <a:r>
              <a:rPr lang="hu-HU" dirty="0"/>
              <a:t> mező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 </a:t>
            </a:r>
            <a:r>
              <a:rPr lang="hu-HU" i="1" dirty="0" err="1"/>
              <a:t>masikid</a:t>
            </a:r>
            <a:r>
              <a:rPr lang="hu-HU" dirty="0"/>
              <a:t> pedig </a:t>
            </a:r>
            <a:r>
              <a:rPr lang="hu-HU" b="1" i="1" dirty="0">
                <a:solidFill>
                  <a:schemeClr val="accent1"/>
                </a:solidFill>
              </a:rPr>
              <a:t>idegenkulcs</a:t>
            </a:r>
          </a:p>
          <a:p>
            <a:pPr>
              <a:spcAft>
                <a:spcPts val="600"/>
              </a:spcAft>
            </a:pPr>
            <a:r>
              <a:rPr lang="hu-HU" dirty="0"/>
              <a:t>Egy tábla többször is szerepelhet, ilyenkor </a:t>
            </a:r>
            <a:r>
              <a:rPr lang="hu-HU" dirty="0" err="1"/>
              <a:t>alias</a:t>
            </a:r>
            <a:r>
              <a:rPr lang="hu-HU" dirty="0"/>
              <a:t>-t, álnevet (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hu-HU" dirty="0"/>
              <a:t>) kell adni az egyiknek.</a:t>
            </a:r>
          </a:p>
          <a:p>
            <a:pPr>
              <a:spcAft>
                <a:spcPts val="600"/>
              </a:spcAft>
            </a:pPr>
            <a:r>
              <a:rPr lang="hu-HU" dirty="0"/>
              <a:t>Lehetőség van adatbázis nevének megadására is: </a:t>
            </a:r>
            <a:r>
              <a:rPr lang="hu-HU" b="1" i="1" dirty="0" err="1">
                <a:solidFill>
                  <a:schemeClr val="accent1"/>
                </a:solidFill>
              </a:rPr>
              <a:t>db.tabla</a:t>
            </a:r>
            <a:r>
              <a:rPr lang="hu-HU" dirty="0"/>
              <a:t> alakban.</a:t>
            </a:r>
            <a:endParaRPr lang="hu-HU" b="1" i="1" dirty="0">
              <a:solidFill>
                <a:schemeClr val="accent1"/>
              </a:solidFill>
            </a:endParaRPr>
          </a:p>
        </p:txBody>
      </p:sp>
      <p:grpSp>
        <p:nvGrpSpPr>
          <p:cNvPr id="9" name="From">
            <a:extLst>
              <a:ext uri="{FF2B5EF4-FFF2-40B4-BE49-F238E27FC236}">
                <a16:creationId xmlns:a16="http://schemas.microsoft.com/office/drawing/2014/main" id="{2A7F4F57-81A6-4EE1-862A-89C21F30F52A}"/>
              </a:ext>
            </a:extLst>
          </p:cNvPr>
          <p:cNvGrpSpPr/>
          <p:nvPr/>
        </p:nvGrpSpPr>
        <p:grpSpPr>
          <a:xfrm rot="27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16" name="Körcikkek">
              <a:extLst>
                <a:ext uri="{FF2B5EF4-FFF2-40B4-BE49-F238E27FC236}">
                  <a16:creationId xmlns:a16="http://schemas.microsoft.com/office/drawing/2014/main" id="{8B139372-29A4-4314-9947-FA2503165456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106" name="Szabadkézi sokszög: alakzat 105">
                <a:extLst>
                  <a:ext uri="{FF2B5EF4-FFF2-40B4-BE49-F238E27FC236}">
                    <a16:creationId xmlns:a16="http://schemas.microsoft.com/office/drawing/2014/main" id="{E7DB6EFC-2294-4F78-A709-DEF463A3A67F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7" name="Szabadkézi sokszög: alakzat 106">
                <a:extLst>
                  <a:ext uri="{FF2B5EF4-FFF2-40B4-BE49-F238E27FC236}">
                    <a16:creationId xmlns:a16="http://schemas.microsoft.com/office/drawing/2014/main" id="{CCBE8F17-58F0-4CAB-A92B-F116398571A1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8" name="Szabadkézi sokszög: alakzat 107">
                <a:extLst>
                  <a:ext uri="{FF2B5EF4-FFF2-40B4-BE49-F238E27FC236}">
                    <a16:creationId xmlns:a16="http://schemas.microsoft.com/office/drawing/2014/main" id="{11406ED3-043C-477A-80B4-3272877375D2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abadkézi sokszög: alakzat 108">
                <a:extLst>
                  <a:ext uri="{FF2B5EF4-FFF2-40B4-BE49-F238E27FC236}">
                    <a16:creationId xmlns:a16="http://schemas.microsoft.com/office/drawing/2014/main" id="{4C65B3C8-6362-4031-AA62-0C1A9866272F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0" name="Szabadkézi sokszög: alakzat 109">
                <a:extLst>
                  <a:ext uri="{FF2B5EF4-FFF2-40B4-BE49-F238E27FC236}">
                    <a16:creationId xmlns:a16="http://schemas.microsoft.com/office/drawing/2014/main" id="{51BC57CD-D2CE-4D49-AEF9-4DE4001AE637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1" name="Szabadkézi sokszög: alakzat 110">
                <a:extLst>
                  <a:ext uri="{FF2B5EF4-FFF2-40B4-BE49-F238E27FC236}">
                    <a16:creationId xmlns:a16="http://schemas.microsoft.com/office/drawing/2014/main" id="{FC93EB29-93D0-41B7-B159-0A87C15C3E5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2" name="Szabadkézi sokszög: alakzat 111">
                <a:extLst>
                  <a:ext uri="{FF2B5EF4-FFF2-40B4-BE49-F238E27FC236}">
                    <a16:creationId xmlns:a16="http://schemas.microsoft.com/office/drawing/2014/main" id="{3CED98C3-5AC7-44B2-8826-85AA0DBD3A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3" name="Szabadkézi sokszög: alakzat 112">
                <a:extLst>
                  <a:ext uri="{FF2B5EF4-FFF2-40B4-BE49-F238E27FC236}">
                    <a16:creationId xmlns:a16="http://schemas.microsoft.com/office/drawing/2014/main" id="{655080AF-618D-417B-8CF4-F4425351BFE8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1" name="Fánk 60"/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Szövegek">
              <a:extLst>
                <a:ext uri="{FF2B5EF4-FFF2-40B4-BE49-F238E27FC236}">
                  <a16:creationId xmlns:a16="http://schemas.microsoft.com/office/drawing/2014/main" id="{843CC416-3B5A-4E57-B6C2-7631CDA26C71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114" name="Téglalap 113">
                <a:extLst>
                  <a:ext uri="{FF2B5EF4-FFF2-40B4-BE49-F238E27FC236}">
                    <a16:creationId xmlns:a16="http://schemas.microsoft.com/office/drawing/2014/main" id="{0050415B-FEA7-43D6-9FA4-68537D80F452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115" name="Téglalap 114">
                <a:extLst>
                  <a:ext uri="{FF2B5EF4-FFF2-40B4-BE49-F238E27FC236}">
                    <a16:creationId xmlns:a16="http://schemas.microsoft.com/office/drawing/2014/main" id="{7ECAD894-EA60-4D41-A884-78940CCD200C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116" name="Téglalap 115">
                <a:extLst>
                  <a:ext uri="{FF2B5EF4-FFF2-40B4-BE49-F238E27FC236}">
                    <a16:creationId xmlns:a16="http://schemas.microsoft.com/office/drawing/2014/main" id="{4296636F-F5E3-4565-9430-D19D69169CFA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117" name="Téglalap 116">
                <a:extLst>
                  <a:ext uri="{FF2B5EF4-FFF2-40B4-BE49-F238E27FC236}">
                    <a16:creationId xmlns:a16="http://schemas.microsoft.com/office/drawing/2014/main" id="{B4AE9F8E-F496-4DC9-BDC3-D184438BDF7E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118" name="Téglalap 117">
                <a:extLst>
                  <a:ext uri="{FF2B5EF4-FFF2-40B4-BE49-F238E27FC236}">
                    <a16:creationId xmlns:a16="http://schemas.microsoft.com/office/drawing/2014/main" id="{9B41A6D5-A01C-4E9E-8435-9DC90E39D6D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119" name="Téglalap 118">
                <a:extLst>
                  <a:ext uri="{FF2B5EF4-FFF2-40B4-BE49-F238E27FC236}">
                    <a16:creationId xmlns:a16="http://schemas.microsoft.com/office/drawing/2014/main" id="{71776FE0-6095-4589-93AB-539F8B6993F6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120" name="Téglalap 119">
                <a:extLst>
                  <a:ext uri="{FF2B5EF4-FFF2-40B4-BE49-F238E27FC236}">
                    <a16:creationId xmlns:a16="http://schemas.microsoft.com/office/drawing/2014/main" id="{3F0F32CB-9B98-4DFE-8BB9-2BA4B9319A76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121" name="Téglalap 120">
                <a:extLst>
                  <a:ext uri="{FF2B5EF4-FFF2-40B4-BE49-F238E27FC236}">
                    <a16:creationId xmlns:a16="http://schemas.microsoft.com/office/drawing/2014/main" id="{2B9230A6-5B11-4773-9A0D-229E19E51385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Play gomb">
            <a:extLst>
              <a:ext uri="{FF2B5EF4-FFF2-40B4-BE49-F238E27FC236}">
                <a16:creationId xmlns:a16="http://schemas.microsoft.com/office/drawing/2014/main" id="{AD3192F9-E666-440C-8E10-F1C4273268BD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70" name="Ellipszis 69"/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8576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187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táblák csatolása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első táblához továbbiakat többféle módon is lehet csatolni.</a:t>
            </a:r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/>
          <p:nvPr/>
        </p:nvGrpSpPr>
        <p:grpSpPr>
          <a:xfrm>
            <a:off x="4753853" y="3575161"/>
            <a:ext cx="1706777" cy="1227277"/>
            <a:chOff x="4731942" y="3575161"/>
            <a:chExt cx="1706777" cy="1227277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/>
          <p:nvPr/>
        </p:nvGrpSpPr>
        <p:grpSpPr>
          <a:xfrm>
            <a:off x="7790280" y="3575161"/>
            <a:ext cx="1706777" cy="1227277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/>
          <p:nvPr/>
        </p:nvGrpSpPr>
        <p:grpSpPr>
          <a:xfrm>
            <a:off x="4753853" y="4906328"/>
            <a:ext cx="1706777" cy="1227277"/>
            <a:chOff x="4731942" y="3575161"/>
            <a:chExt cx="1706777" cy="1227277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/>
          <p:nvPr/>
        </p:nvGrpSpPr>
        <p:grpSpPr>
          <a:xfrm>
            <a:off x="7790280" y="4906328"/>
            <a:ext cx="1706777" cy="1227277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OUTER 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64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INNER JOIN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Amely rekordok mindkét táblában megvannak. Ilyen a - korábban említett - táblák felsorolása (</a:t>
            </a:r>
            <a:r>
              <a:rPr lang="hu-HU" i="1" dirty="0" err="1"/>
              <a:t>Theta</a:t>
            </a:r>
            <a:r>
              <a:rPr lang="hu-HU" dirty="0"/>
              <a:t> stílus) is, ha van mellette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feltétel.</a:t>
            </a:r>
          </a:p>
          <a:p>
            <a:pPr>
              <a:spcAft>
                <a:spcPts val="600"/>
              </a:spcAft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t1 </a:t>
            </a:r>
            <a:r>
              <a:rPr lang="hu-HU" b="1" i="1" dirty="0">
                <a:solidFill>
                  <a:schemeClr val="accent1"/>
                </a:solidFill>
              </a:rPr>
              <a:t>INNER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t2 </a:t>
            </a:r>
          </a:p>
          <a:p>
            <a:pPr>
              <a:spcAft>
                <a:spcPts val="600"/>
              </a:spcAft>
            </a:pPr>
            <a:r>
              <a:rPr lang="hu-HU" dirty="0"/>
              <a:t>							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i="1" dirty="0"/>
              <a:t> </a:t>
            </a:r>
            <a:r>
              <a:rPr lang="hu-HU" dirty="0"/>
              <a:t>t1.id=t2.masikid;</a:t>
            </a:r>
          </a:p>
          <a:p>
            <a:pPr>
              <a:spcAft>
                <a:spcPts val="600"/>
              </a:spcAft>
            </a:pPr>
            <a:endParaRPr lang="hu-HU" dirty="0"/>
          </a:p>
          <a:p>
            <a:pPr>
              <a:spcAft>
                <a:spcPts val="600"/>
              </a:spcAft>
            </a:pPr>
            <a:r>
              <a:rPr lang="hu-HU" dirty="0"/>
              <a:t>Lehet egyszerre több táblát is megadni:</a:t>
            </a:r>
          </a:p>
          <a:p>
            <a:pPr>
              <a:spcAft>
                <a:spcPts val="600"/>
              </a:spcAft>
            </a:pPr>
            <a:r>
              <a:rPr lang="hu-HU" b="1" i="1" dirty="0">
                <a:solidFill>
                  <a:schemeClr val="accent1"/>
                </a:solidFill>
              </a:rPr>
              <a:t>INNER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t2,t3 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i="1" dirty="0"/>
              <a:t> </a:t>
            </a:r>
            <a:r>
              <a:rPr lang="hu-HU" dirty="0"/>
              <a:t>t1.id=t2.masikid </a:t>
            </a:r>
            <a:r>
              <a:rPr lang="hu-HU" b="1" i="1" dirty="0">
                <a:solidFill>
                  <a:schemeClr val="accent1"/>
                </a:solidFill>
              </a:rPr>
              <a:t>AND</a:t>
            </a:r>
            <a:r>
              <a:rPr lang="hu-HU" dirty="0"/>
              <a:t> t1.id2=t3.masikid2</a:t>
            </a:r>
          </a:p>
          <a:p>
            <a:pPr>
              <a:spcAft>
                <a:spcPts val="600"/>
              </a:spcAft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dirty="0"/>
              <a:t> helyett lehet alkalmazni a </a:t>
            </a:r>
            <a:r>
              <a:rPr lang="hu-HU" b="1" i="1" dirty="0">
                <a:solidFill>
                  <a:schemeClr val="accent1"/>
                </a:solidFill>
              </a:rPr>
              <a:t>USING</a:t>
            </a:r>
            <a:r>
              <a:rPr lang="hu-HU" dirty="0"/>
              <a:t>(</a:t>
            </a:r>
            <a:r>
              <a:rPr lang="hu-HU" dirty="0" err="1"/>
              <a:t>mezo</a:t>
            </a:r>
            <a:r>
              <a:rPr lang="hu-HU" dirty="0"/>
              <a:t>) formulát is, ha a </a:t>
            </a:r>
            <a:r>
              <a:rPr lang="hu-HU" i="1" dirty="0" err="1"/>
              <a:t>mezo</a:t>
            </a:r>
            <a:r>
              <a:rPr lang="hu-HU" dirty="0"/>
              <a:t> a kapcsoló a táblák közt.</a:t>
            </a:r>
            <a:endParaRPr lang="hu-HU" i="1" dirty="0"/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>
            <a:grpSpLocks noChangeAspect="1"/>
          </p:cNvGrpSpPr>
          <p:nvPr/>
        </p:nvGrpSpPr>
        <p:grpSpPr>
          <a:xfrm>
            <a:off x="10204574" y="3641802"/>
            <a:ext cx="1707228" cy="1227600"/>
            <a:chOff x="4731942" y="3575161"/>
            <a:chExt cx="1706777" cy="1227277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31942" y="3575161"/>
              <a:ext cx="170677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>
            <a:grpSpLocks noChangeAspect="1"/>
          </p:cNvGrpSpPr>
          <p:nvPr/>
        </p:nvGrpSpPr>
        <p:grpSpPr>
          <a:xfrm>
            <a:off x="11600895" y="1908000"/>
            <a:ext cx="525045" cy="377539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>
            <a:grpSpLocks noChangeAspect="1"/>
          </p:cNvGrpSpPr>
          <p:nvPr/>
        </p:nvGrpSpPr>
        <p:grpSpPr>
          <a:xfrm>
            <a:off x="11160000" y="2261020"/>
            <a:ext cx="521893" cy="377540"/>
            <a:chOff x="4742189" y="3575160"/>
            <a:chExt cx="1696530" cy="1227278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42189" y="3575160"/>
              <a:ext cx="169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>
            <a:grpSpLocks noChangeAspect="1"/>
          </p:cNvGrpSpPr>
          <p:nvPr/>
        </p:nvGrpSpPr>
        <p:grpSpPr>
          <a:xfrm>
            <a:off x="11600895" y="2261020"/>
            <a:ext cx="525045" cy="377539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OUTER JOIN</a:t>
              </a:r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C5C9BBE4-28F4-496F-8B1A-A3E15197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38" y="4315181"/>
            <a:ext cx="3093107" cy="7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DQL – SELECT – JOIN</a:t>
            </a:r>
          </a:p>
        </p:txBody>
      </p: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6670D9E5-1324-4CB8-911F-2803636B4148}"/>
              </a:ext>
            </a:extLst>
          </p:cNvPr>
          <p:cNvCxnSpPr/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>
            <a:cxnSpLocks/>
          </p:cNvCxnSpPr>
          <p:nvPr/>
        </p:nvCxnSpPr>
        <p:spPr>
          <a:xfrm>
            <a:off x="4569734" y="2930550"/>
            <a:ext cx="413611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BFE39B-2796-4E4D-8651-E82658214980}"/>
              </a:ext>
            </a:extLst>
          </p:cNvPr>
          <p:cNvSpPr txBox="1"/>
          <p:nvPr/>
        </p:nvSpPr>
        <p:spPr>
          <a:xfrm>
            <a:off x="4566386" y="2461963"/>
            <a:ext cx="707697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JOIN – LEFT JOIN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Amely rekordok a bal táblában megvannak, de nem feltétlenül a jobb oldaliban.</a:t>
            </a:r>
          </a:p>
          <a:p>
            <a:pPr>
              <a:spcAft>
                <a:spcPts val="600"/>
              </a:spcAft>
            </a:pPr>
            <a:r>
              <a:rPr lang="hu-HU" dirty="0"/>
              <a:t>Például: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*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 tabla1 </a:t>
            </a:r>
          </a:p>
          <a:p>
            <a:pPr>
              <a:spcAft>
                <a:spcPts val="600"/>
              </a:spcAft>
            </a:pPr>
            <a:r>
              <a:rPr lang="hu-HU" dirty="0"/>
              <a:t>				</a:t>
            </a:r>
            <a:r>
              <a:rPr lang="hu-HU" b="1" i="1" dirty="0">
                <a:solidFill>
                  <a:schemeClr val="accent1"/>
                </a:solidFill>
              </a:rPr>
              <a:t>LEFT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JOIN</a:t>
            </a:r>
            <a:r>
              <a:rPr lang="hu-HU" dirty="0"/>
              <a:t> tabla2 </a:t>
            </a:r>
          </a:p>
          <a:p>
            <a:pPr>
              <a:spcAft>
                <a:spcPts val="600"/>
              </a:spcAft>
            </a:pPr>
            <a:r>
              <a:rPr lang="hu-HU" dirty="0"/>
              <a:t>					</a:t>
            </a:r>
            <a:r>
              <a:rPr lang="hu-HU" b="1" i="1" dirty="0">
                <a:solidFill>
                  <a:schemeClr val="accent1"/>
                </a:solidFill>
              </a:rPr>
              <a:t>ON</a:t>
            </a:r>
            <a:r>
              <a:rPr lang="hu-HU" i="1" dirty="0"/>
              <a:t> </a:t>
            </a:r>
            <a:r>
              <a:rPr lang="hu-HU" dirty="0"/>
              <a:t>tabla1.id=tabla2.masikid;</a:t>
            </a:r>
          </a:p>
        </p:txBody>
      </p:sp>
      <p:grpSp>
        <p:nvGrpSpPr>
          <p:cNvPr id="4" name="JOIN">
            <a:extLst>
              <a:ext uri="{FF2B5EF4-FFF2-40B4-BE49-F238E27FC236}">
                <a16:creationId xmlns:a16="http://schemas.microsoft.com/office/drawing/2014/main" id="{34A86A43-ECE9-4C59-BAD0-7F8F3858B17C}"/>
              </a:ext>
            </a:extLst>
          </p:cNvPr>
          <p:cNvGrpSpPr/>
          <p:nvPr/>
        </p:nvGrpSpPr>
        <p:grpSpPr>
          <a:xfrm rot="5400000">
            <a:off x="576410" y="2653991"/>
            <a:ext cx="3473450" cy="3473450"/>
            <a:chOff x="576410" y="2653991"/>
            <a:chExt cx="3473450" cy="3473450"/>
          </a:xfrm>
        </p:grpSpPr>
        <p:grpSp>
          <p:nvGrpSpPr>
            <p:cNvPr id="31" name="Körcikkek">
              <a:extLst>
                <a:ext uri="{FF2B5EF4-FFF2-40B4-BE49-F238E27FC236}">
                  <a16:creationId xmlns:a16="http://schemas.microsoft.com/office/drawing/2014/main" id="{ABD8499D-51E9-41DB-A0B9-A35F254FB894}"/>
                </a:ext>
              </a:extLst>
            </p:cNvPr>
            <p:cNvGrpSpPr/>
            <p:nvPr/>
          </p:nvGrpSpPr>
          <p:grpSpPr>
            <a:xfrm>
              <a:off x="609055" y="2680576"/>
              <a:ext cx="3420000" cy="3420000"/>
              <a:chOff x="531865" y="2643360"/>
              <a:chExt cx="3538211" cy="3538211"/>
            </a:xfrm>
          </p:grpSpPr>
          <p:sp>
            <p:nvSpPr>
              <p:cNvPr id="49" name="Szabadkézi sokszög: alakzat 48">
                <a:extLst>
                  <a:ext uri="{FF2B5EF4-FFF2-40B4-BE49-F238E27FC236}">
                    <a16:creationId xmlns:a16="http://schemas.microsoft.com/office/drawing/2014/main" id="{C907DF61-D27F-4398-8BA5-B9B4B4E57C38}"/>
                  </a:ext>
                </a:extLst>
              </p:cNvPr>
              <p:cNvSpPr/>
              <p:nvPr/>
            </p:nvSpPr>
            <p:spPr>
              <a:xfrm rot="5400000">
                <a:off x="810020" y="2896058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505396 w 1725649"/>
                  <a:gd name="connsiteY2" fmla="*/ 1220254 h 1220254"/>
                  <a:gd name="connsiteX3" fmla="*/ 403276 w 1725649"/>
                  <a:gd name="connsiteY3" fmla="*/ 1107893 h 1220254"/>
                  <a:gd name="connsiteX4" fmla="*/ 8229 w 1725649"/>
                  <a:gd name="connsiteY4" fmla="*/ 16297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505396" y="1220254"/>
                    </a:lnTo>
                    <a:lnTo>
                      <a:pt x="403276" y="1107893"/>
                    </a:lnTo>
                    <a:cubicBezTo>
                      <a:pt x="186845" y="845640"/>
                      <a:pt x="44486" y="519990"/>
                      <a:pt x="8229" y="16297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: alakzat 49">
                <a:extLst>
                  <a:ext uri="{FF2B5EF4-FFF2-40B4-BE49-F238E27FC236}">
                    <a16:creationId xmlns:a16="http://schemas.microsoft.com/office/drawing/2014/main" id="{BC1FB055-5707-42B2-9BEF-C20E5D832397}"/>
                  </a:ext>
                </a:extLst>
              </p:cNvPr>
              <p:cNvSpPr/>
              <p:nvPr/>
            </p:nvSpPr>
            <p:spPr>
              <a:xfrm rot="5400000">
                <a:off x="2066273" y="2896059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8229 w 1725649"/>
                  <a:gd name="connsiteY1" fmla="*/ 1057279 h 1220253"/>
                  <a:gd name="connsiteX2" fmla="*/ 403276 w 1725649"/>
                  <a:gd name="connsiteY2" fmla="*/ 112360 h 1220253"/>
                  <a:gd name="connsiteX3" fmla="*/ 505396 w 1725649"/>
                  <a:gd name="connsiteY3" fmla="*/ 0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8229" y="1057279"/>
                    </a:lnTo>
                    <a:cubicBezTo>
                      <a:pt x="44486" y="700263"/>
                      <a:pt x="186845" y="374613"/>
                      <a:pt x="403276" y="112360"/>
                    </a:cubicBezTo>
                    <a:lnTo>
                      <a:pt x="505396" y="0"/>
                    </a:ln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: alakzat 50">
                <a:extLst>
                  <a:ext uri="{FF2B5EF4-FFF2-40B4-BE49-F238E27FC236}">
                    <a16:creationId xmlns:a16="http://schemas.microsoft.com/office/drawing/2014/main" id="{E6B31D4C-C135-47C5-B55B-65B981F1A023}"/>
                  </a:ext>
                </a:extLst>
              </p:cNvPr>
              <p:cNvSpPr/>
              <p:nvPr/>
            </p:nvSpPr>
            <p:spPr>
              <a:xfrm rot="5400000">
                <a:off x="784564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1220254 h 1725649"/>
                  <a:gd name="connsiteX1" fmla="*/ 1220253 w 1220253"/>
                  <a:gd name="connsiteY1" fmla="*/ 0 h 1725649"/>
                  <a:gd name="connsiteX2" fmla="*/ 1220253 w 1220253"/>
                  <a:gd name="connsiteY2" fmla="*/ 1725649 h 1725649"/>
                  <a:gd name="connsiteX3" fmla="*/ 1057279 w 1220253"/>
                  <a:gd name="connsiteY3" fmla="*/ 1717420 h 1725649"/>
                  <a:gd name="connsiteX4" fmla="*/ 112360 w 1220253"/>
                  <a:gd name="connsiteY4" fmla="*/ 1322373 h 1725649"/>
                  <a:gd name="connsiteX5" fmla="*/ 0 w 1220253"/>
                  <a:gd name="connsiteY5" fmla="*/ 1220254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1220254"/>
                    </a:move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1057279" y="1717420"/>
                    </a:lnTo>
                    <a:cubicBezTo>
                      <a:pt x="700263" y="1681163"/>
                      <a:pt x="374613" y="1538804"/>
                      <a:pt x="112360" y="1322373"/>
                    </a:cubicBezTo>
                    <a:lnTo>
                      <a:pt x="0" y="1220254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: alakzat 51">
                <a:extLst>
                  <a:ext uri="{FF2B5EF4-FFF2-40B4-BE49-F238E27FC236}">
                    <a16:creationId xmlns:a16="http://schemas.microsoft.com/office/drawing/2014/main" id="{647608DD-3693-4D78-91F4-0945D3F1C8A3}"/>
                  </a:ext>
                </a:extLst>
              </p:cNvPr>
              <p:cNvSpPr/>
              <p:nvPr/>
            </p:nvSpPr>
            <p:spPr>
              <a:xfrm rot="5400000">
                <a:off x="2597125" y="2921515"/>
                <a:ext cx="1220253" cy="1725649"/>
              </a:xfrm>
              <a:custGeom>
                <a:avLst/>
                <a:gdLst>
                  <a:gd name="connsiteX0" fmla="*/ 0 w 1220253"/>
                  <a:gd name="connsiteY0" fmla="*/ 505396 h 1725649"/>
                  <a:gd name="connsiteX1" fmla="*/ 112360 w 1220253"/>
                  <a:gd name="connsiteY1" fmla="*/ 403276 h 1725649"/>
                  <a:gd name="connsiteX2" fmla="*/ 1057279 w 1220253"/>
                  <a:gd name="connsiteY2" fmla="*/ 8229 h 1725649"/>
                  <a:gd name="connsiteX3" fmla="*/ 1220253 w 1220253"/>
                  <a:gd name="connsiteY3" fmla="*/ 0 h 1725649"/>
                  <a:gd name="connsiteX4" fmla="*/ 1220253 w 1220253"/>
                  <a:gd name="connsiteY4" fmla="*/ 1725649 h 1725649"/>
                  <a:gd name="connsiteX5" fmla="*/ 0 w 1220253"/>
                  <a:gd name="connsiteY5" fmla="*/ 505396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3" h="1725649">
                    <a:moveTo>
                      <a:pt x="0" y="505396"/>
                    </a:moveTo>
                    <a:lnTo>
                      <a:pt x="112360" y="403276"/>
                    </a:lnTo>
                    <a:cubicBezTo>
                      <a:pt x="374613" y="186845"/>
                      <a:pt x="700263" y="44486"/>
                      <a:pt x="1057279" y="8229"/>
                    </a:cubicBezTo>
                    <a:lnTo>
                      <a:pt x="1220253" y="0"/>
                    </a:lnTo>
                    <a:lnTo>
                      <a:pt x="1220253" y="1725649"/>
                    </a:lnTo>
                    <a:lnTo>
                      <a:pt x="0" y="505396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DE5B231F-E5BF-40CC-A6DE-35866C08423A}"/>
                  </a:ext>
                </a:extLst>
              </p:cNvPr>
              <p:cNvSpPr/>
              <p:nvPr/>
            </p:nvSpPr>
            <p:spPr>
              <a:xfrm rot="5400000">
                <a:off x="784563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220254 w 1220254"/>
                  <a:gd name="connsiteY2" fmla="*/ 1220254 h 1725649"/>
                  <a:gd name="connsiteX3" fmla="*/ 1107893 w 1220254"/>
                  <a:gd name="connsiteY3" fmla="*/ 1322373 h 1725649"/>
                  <a:gd name="connsiteX4" fmla="*/ 162974 w 1220254"/>
                  <a:gd name="connsiteY4" fmla="*/ 1717420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220254" y="1220254"/>
                    </a:lnTo>
                    <a:lnTo>
                      <a:pt x="1107893" y="1322373"/>
                    </a:lnTo>
                    <a:cubicBezTo>
                      <a:pt x="845639" y="1538804"/>
                      <a:pt x="519990" y="1681163"/>
                      <a:pt x="162974" y="1717420"/>
                    </a:cubicBez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F2016F26-1E6D-4594-A618-774D7B97EE81}"/>
                  </a:ext>
                </a:extLst>
              </p:cNvPr>
              <p:cNvSpPr/>
              <p:nvPr/>
            </p:nvSpPr>
            <p:spPr>
              <a:xfrm rot="5400000">
                <a:off x="2597124" y="4177769"/>
                <a:ext cx="1220254" cy="1725649"/>
              </a:xfrm>
              <a:custGeom>
                <a:avLst/>
                <a:gdLst>
                  <a:gd name="connsiteX0" fmla="*/ 0 w 1220254"/>
                  <a:gd name="connsiteY0" fmla="*/ 1725649 h 1725649"/>
                  <a:gd name="connsiteX1" fmla="*/ 0 w 1220254"/>
                  <a:gd name="connsiteY1" fmla="*/ 0 h 1725649"/>
                  <a:gd name="connsiteX2" fmla="*/ 162974 w 1220254"/>
                  <a:gd name="connsiteY2" fmla="*/ 8229 h 1725649"/>
                  <a:gd name="connsiteX3" fmla="*/ 1107893 w 1220254"/>
                  <a:gd name="connsiteY3" fmla="*/ 403276 h 1725649"/>
                  <a:gd name="connsiteX4" fmla="*/ 1220254 w 1220254"/>
                  <a:gd name="connsiteY4" fmla="*/ 505396 h 1725649"/>
                  <a:gd name="connsiteX5" fmla="*/ 0 w 1220254"/>
                  <a:gd name="connsiteY5" fmla="*/ 1725649 h 172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254" h="1725649">
                    <a:moveTo>
                      <a:pt x="0" y="1725649"/>
                    </a:moveTo>
                    <a:lnTo>
                      <a:pt x="0" y="0"/>
                    </a:lnTo>
                    <a:lnTo>
                      <a:pt x="162974" y="8229"/>
                    </a:lnTo>
                    <a:cubicBezTo>
                      <a:pt x="519990" y="44486"/>
                      <a:pt x="845640" y="186845"/>
                      <a:pt x="1107893" y="403276"/>
                    </a:cubicBezTo>
                    <a:lnTo>
                      <a:pt x="1220254" y="505396"/>
                    </a:lnTo>
                    <a:lnTo>
                      <a:pt x="0" y="1725649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Szabadkézi sokszög: alakzat 54">
                <a:extLst>
                  <a:ext uri="{FF2B5EF4-FFF2-40B4-BE49-F238E27FC236}">
                    <a16:creationId xmlns:a16="http://schemas.microsoft.com/office/drawing/2014/main" id="{5E1CA93E-04CD-46D1-8B22-E753C999FEE4}"/>
                  </a:ext>
                </a:extLst>
              </p:cNvPr>
              <p:cNvSpPr/>
              <p:nvPr/>
            </p:nvSpPr>
            <p:spPr>
              <a:xfrm rot="5400000">
                <a:off x="810020" y="4708619"/>
                <a:ext cx="1725649" cy="1220254"/>
              </a:xfrm>
              <a:custGeom>
                <a:avLst/>
                <a:gdLst>
                  <a:gd name="connsiteX0" fmla="*/ 0 w 1725649"/>
                  <a:gd name="connsiteY0" fmla="*/ 0 h 1220254"/>
                  <a:gd name="connsiteX1" fmla="*/ 1725649 w 1725649"/>
                  <a:gd name="connsiteY1" fmla="*/ 0 h 1220254"/>
                  <a:gd name="connsiteX2" fmla="*/ 1717420 w 1725649"/>
                  <a:gd name="connsiteY2" fmla="*/ 162974 h 1220254"/>
                  <a:gd name="connsiteX3" fmla="*/ 1322373 w 1725649"/>
                  <a:gd name="connsiteY3" fmla="*/ 1107893 h 1220254"/>
                  <a:gd name="connsiteX4" fmla="*/ 1220254 w 1725649"/>
                  <a:gd name="connsiteY4" fmla="*/ 1220254 h 1220254"/>
                  <a:gd name="connsiteX5" fmla="*/ 0 w 1725649"/>
                  <a:gd name="connsiteY5" fmla="*/ 0 h 122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4">
                    <a:moveTo>
                      <a:pt x="0" y="0"/>
                    </a:moveTo>
                    <a:lnTo>
                      <a:pt x="1725649" y="0"/>
                    </a:lnTo>
                    <a:lnTo>
                      <a:pt x="1717420" y="162974"/>
                    </a:lnTo>
                    <a:cubicBezTo>
                      <a:pt x="1681163" y="519990"/>
                      <a:pt x="1538804" y="845640"/>
                      <a:pt x="1322373" y="1107893"/>
                    </a:cubicBezTo>
                    <a:lnTo>
                      <a:pt x="1220254" y="122025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: alakzat 55">
                <a:extLst>
                  <a:ext uri="{FF2B5EF4-FFF2-40B4-BE49-F238E27FC236}">
                    <a16:creationId xmlns:a16="http://schemas.microsoft.com/office/drawing/2014/main" id="{EFFC2A11-0054-444A-81E9-5C47CF23E0BD}"/>
                  </a:ext>
                </a:extLst>
              </p:cNvPr>
              <p:cNvSpPr/>
              <p:nvPr/>
            </p:nvSpPr>
            <p:spPr>
              <a:xfrm rot="5400000">
                <a:off x="2066273" y="4708620"/>
                <a:ext cx="1725649" cy="1220253"/>
              </a:xfrm>
              <a:custGeom>
                <a:avLst/>
                <a:gdLst>
                  <a:gd name="connsiteX0" fmla="*/ 0 w 1725649"/>
                  <a:gd name="connsiteY0" fmla="*/ 1220253 h 1220253"/>
                  <a:gd name="connsiteX1" fmla="*/ 1220254 w 1725649"/>
                  <a:gd name="connsiteY1" fmla="*/ 0 h 1220253"/>
                  <a:gd name="connsiteX2" fmla="*/ 1322373 w 1725649"/>
                  <a:gd name="connsiteY2" fmla="*/ 112360 h 1220253"/>
                  <a:gd name="connsiteX3" fmla="*/ 1717420 w 1725649"/>
                  <a:gd name="connsiteY3" fmla="*/ 1057279 h 1220253"/>
                  <a:gd name="connsiteX4" fmla="*/ 1725649 w 1725649"/>
                  <a:gd name="connsiteY4" fmla="*/ 1220253 h 1220253"/>
                  <a:gd name="connsiteX5" fmla="*/ 0 w 1725649"/>
                  <a:gd name="connsiteY5" fmla="*/ 1220253 h 122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5649" h="1220253">
                    <a:moveTo>
                      <a:pt x="0" y="1220253"/>
                    </a:moveTo>
                    <a:lnTo>
                      <a:pt x="1220254" y="0"/>
                    </a:lnTo>
                    <a:lnTo>
                      <a:pt x="1322373" y="112360"/>
                    </a:lnTo>
                    <a:cubicBezTo>
                      <a:pt x="1538804" y="374613"/>
                      <a:pt x="1681163" y="700263"/>
                      <a:pt x="1717420" y="1057279"/>
                    </a:cubicBezTo>
                    <a:lnTo>
                      <a:pt x="1725649" y="1220253"/>
                    </a:lnTo>
                    <a:lnTo>
                      <a:pt x="0" y="1220253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Fánk 60">
              <a:extLst>
                <a:ext uri="{FF2B5EF4-FFF2-40B4-BE49-F238E27FC236}">
                  <a16:creationId xmlns:a16="http://schemas.microsoft.com/office/drawing/2014/main" id="{76DC278D-1609-4E1B-AEDF-8373CD992B5F}"/>
                </a:ext>
              </a:extLst>
            </p:cNvPr>
            <p:cNvSpPr/>
            <p:nvPr/>
          </p:nvSpPr>
          <p:spPr>
            <a:xfrm>
              <a:off x="576410" y="2653991"/>
              <a:ext cx="3473450" cy="3473450"/>
            </a:xfrm>
            <a:prstGeom prst="donut">
              <a:avLst>
                <a:gd name="adj" fmla="val 1765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Szövegek">
              <a:extLst>
                <a:ext uri="{FF2B5EF4-FFF2-40B4-BE49-F238E27FC236}">
                  <a16:creationId xmlns:a16="http://schemas.microsoft.com/office/drawing/2014/main" id="{29E97018-3067-445C-B412-2878C9BDC6DE}"/>
                </a:ext>
              </a:extLst>
            </p:cNvPr>
            <p:cNvGrpSpPr/>
            <p:nvPr/>
          </p:nvGrpSpPr>
          <p:grpSpPr>
            <a:xfrm>
              <a:off x="595966" y="2687924"/>
              <a:ext cx="3453299" cy="3438987"/>
              <a:chOff x="595966" y="2687924"/>
              <a:chExt cx="3453299" cy="3438987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3275C4B9-3DCA-486F-BD40-430EE96652B5}"/>
                  </a:ext>
                </a:extLst>
              </p:cNvPr>
              <p:cNvSpPr/>
              <p:nvPr/>
            </p:nvSpPr>
            <p:spPr>
              <a:xfrm>
                <a:off x="3024981" y="406767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SELECT</a:t>
                </a:r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DABC7DBC-C253-4E04-A1CA-A5EEFFEC7634}"/>
                  </a:ext>
                </a:extLst>
              </p:cNvPr>
              <p:cNvSpPr/>
              <p:nvPr/>
            </p:nvSpPr>
            <p:spPr>
              <a:xfrm rot="18900000">
                <a:off x="2550853" y="3269342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FROM</a:t>
                </a:r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1EC74AB7-09F6-4D89-9DFA-A814291EA12D}"/>
                  </a:ext>
                </a:extLst>
              </p:cNvPr>
              <p:cNvSpPr/>
              <p:nvPr/>
            </p:nvSpPr>
            <p:spPr>
              <a:xfrm rot="16200000">
                <a:off x="1662578" y="301540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JOIN</a:t>
                </a:r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28CBBE0-25FA-4EC4-B2FA-9EE146ADD8BF}"/>
                  </a:ext>
                </a:extLst>
              </p:cNvPr>
              <p:cNvSpPr/>
              <p:nvPr/>
            </p:nvSpPr>
            <p:spPr>
              <a:xfrm rot="13500000">
                <a:off x="865675" y="3474880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WHERE</a:t>
                </a:r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BFA81B10-8794-4AEF-9FE4-33D00FCA8208}"/>
                  </a:ext>
                </a:extLst>
              </p:cNvPr>
              <p:cNvSpPr/>
              <p:nvPr/>
            </p:nvSpPr>
            <p:spPr>
              <a:xfrm rot="10800000">
                <a:off x="595966" y="4347093"/>
                <a:ext cx="1389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GROUP BY</a:t>
                </a:r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EEFF74E3-7AB3-40D6-974B-7DBE8D349E6F}"/>
                  </a:ext>
                </a:extLst>
              </p:cNvPr>
              <p:cNvSpPr/>
              <p:nvPr/>
            </p:nvSpPr>
            <p:spPr>
              <a:xfrm rot="8100000">
                <a:off x="977500" y="5053819"/>
                <a:ext cx="14239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HAVING</a:t>
                </a:r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09A2347-783B-4C38-8BB5-EAE6B8CD04EF}"/>
                  </a:ext>
                </a:extLst>
              </p:cNvPr>
              <p:cNvSpPr/>
              <p:nvPr/>
            </p:nvSpPr>
            <p:spPr>
              <a:xfrm rot="5400000">
                <a:off x="1760364" y="5224054"/>
                <a:ext cx="1436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ORDER BY</a:t>
                </a:r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B7CAF015-9017-40F0-B6E8-D5CA328B96A9}"/>
                  </a:ext>
                </a:extLst>
              </p:cNvPr>
              <p:cNvSpPr/>
              <p:nvPr/>
            </p:nvSpPr>
            <p:spPr>
              <a:xfrm rot="2700000">
                <a:off x="2772397" y="4980329"/>
                <a:ext cx="1024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hu-HU" dirty="0"/>
                  <a:t>LIMIT</a:t>
                </a:r>
              </a:p>
            </p:txBody>
          </p:sp>
        </p:grpSp>
      </p:grpSp>
      <p:sp>
        <p:nvSpPr>
          <p:cNvPr id="34" name="Ellipszis 33">
            <a:extLst>
              <a:ext uri="{FF2B5EF4-FFF2-40B4-BE49-F238E27FC236}">
                <a16:creationId xmlns:a16="http://schemas.microsoft.com/office/drawing/2014/main" id="{3D52E7AD-DC60-45A6-AB15-A629BC716515}"/>
              </a:ext>
            </a:extLst>
          </p:cNvPr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3" name="Play gomb">
            <a:extLst>
              <a:ext uri="{FF2B5EF4-FFF2-40B4-BE49-F238E27FC236}">
                <a16:creationId xmlns:a16="http://schemas.microsoft.com/office/drawing/2014/main" id="{BEA4D779-EC07-4DB5-BF31-C6E3CD4EDC74}"/>
              </a:ext>
            </a:extLst>
          </p:cNvPr>
          <p:cNvGrpSpPr/>
          <p:nvPr/>
        </p:nvGrpSpPr>
        <p:grpSpPr>
          <a:xfrm>
            <a:off x="1978325" y="4054165"/>
            <a:ext cx="673100" cy="673100"/>
            <a:chOff x="1978325" y="4054165"/>
            <a:chExt cx="673100" cy="673100"/>
          </a:xfrm>
        </p:grpSpPr>
        <p:sp>
          <p:nvSpPr>
            <p:cNvPr id="45" name="Ellipszis 44">
              <a:extLst>
                <a:ext uri="{FF2B5EF4-FFF2-40B4-BE49-F238E27FC236}">
                  <a16:creationId xmlns:a16="http://schemas.microsoft.com/office/drawing/2014/main" id="{B7C11F08-2496-482B-963D-860919A8EF63}"/>
                </a:ext>
              </a:extLst>
            </p:cNvPr>
            <p:cNvSpPr/>
            <p:nvPr/>
          </p:nvSpPr>
          <p:spPr>
            <a:xfrm>
              <a:off x="1978325" y="4054165"/>
              <a:ext cx="673100" cy="673100"/>
            </a:xfrm>
            <a:prstGeom prst="ellipse">
              <a:avLst/>
            </a:prstGeom>
            <a:gradFill flip="none" rotWithShape="1">
              <a:gsLst>
                <a:gs pos="20000">
                  <a:srgbClr val="00C6BB"/>
                </a:gs>
                <a:gs pos="100000">
                  <a:srgbClr val="146A6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dist="50800" sx="103000" sy="103000" algn="ctr" rotWithShape="0">
                <a:schemeClr val="bg1">
                  <a:alpha val="7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áromszög 47">
              <a:extLst>
                <a:ext uri="{FF2B5EF4-FFF2-40B4-BE49-F238E27FC236}">
                  <a16:creationId xmlns:a16="http://schemas.microsoft.com/office/drawing/2014/main" id="{3216216C-F317-4238-9368-865EC6DDB636}"/>
                </a:ext>
              </a:extLst>
            </p:cNvPr>
            <p:cNvSpPr/>
            <p:nvPr/>
          </p:nvSpPr>
          <p:spPr>
            <a:xfrm rot="5400000">
              <a:off x="2225858" y="4251781"/>
              <a:ext cx="307215" cy="26484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INNER JOIN">
            <a:extLst>
              <a:ext uri="{FF2B5EF4-FFF2-40B4-BE49-F238E27FC236}">
                <a16:creationId xmlns:a16="http://schemas.microsoft.com/office/drawing/2014/main" id="{1562AE95-F073-4393-9B34-CAB0C8D61F50}"/>
              </a:ext>
            </a:extLst>
          </p:cNvPr>
          <p:cNvGrpSpPr>
            <a:grpSpLocks noChangeAspect="1"/>
          </p:cNvGrpSpPr>
          <p:nvPr/>
        </p:nvGrpSpPr>
        <p:grpSpPr>
          <a:xfrm>
            <a:off x="11160000" y="1908000"/>
            <a:ext cx="525045" cy="389616"/>
            <a:chOff x="4731942" y="3535902"/>
            <a:chExt cx="1706777" cy="1266536"/>
          </a:xfrm>
        </p:grpSpPr>
        <p:sp>
          <p:nvSpPr>
            <p:cNvPr id="63" name="Szabadkézi sokszög: alakzat 62">
              <a:extLst>
                <a:ext uri="{FF2B5EF4-FFF2-40B4-BE49-F238E27FC236}">
                  <a16:creationId xmlns:a16="http://schemas.microsoft.com/office/drawing/2014/main" id="{3A31AAFF-23E2-4D80-AC80-7A515BE7BE5A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62" name="Szabadkézi sokszög: alakzat 61">
              <a:extLst>
                <a:ext uri="{FF2B5EF4-FFF2-40B4-BE49-F238E27FC236}">
                  <a16:creationId xmlns:a16="http://schemas.microsoft.com/office/drawing/2014/main" id="{0A1C3A38-CEAC-485D-8D8B-33D71E2F8C45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6FF0BC7A-1630-48ED-9E71-6F5FE4590AD6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0395DF6-990E-4347-8A8D-AE1E53AC5772}"/>
                </a:ext>
              </a:extLst>
            </p:cNvPr>
            <p:cNvSpPr txBox="1"/>
            <p:nvPr/>
          </p:nvSpPr>
          <p:spPr>
            <a:xfrm>
              <a:off x="4731942" y="3535902"/>
              <a:ext cx="170677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INNER JOIN</a:t>
              </a:r>
            </a:p>
          </p:txBody>
        </p:sp>
      </p:grpSp>
      <p:grpSp>
        <p:nvGrpSpPr>
          <p:cNvPr id="73" name="INNER JOIN">
            <a:extLst>
              <a:ext uri="{FF2B5EF4-FFF2-40B4-BE49-F238E27FC236}">
                <a16:creationId xmlns:a16="http://schemas.microsoft.com/office/drawing/2014/main" id="{7E440175-518F-43DD-A958-617F4D6CC54C}"/>
              </a:ext>
            </a:extLst>
          </p:cNvPr>
          <p:cNvGrpSpPr>
            <a:grpSpLocks noChangeAspect="1"/>
          </p:cNvGrpSpPr>
          <p:nvPr/>
        </p:nvGrpSpPr>
        <p:grpSpPr>
          <a:xfrm>
            <a:off x="10306386" y="3315145"/>
            <a:ext cx="1707228" cy="1227600"/>
            <a:chOff x="4731942" y="3575161"/>
            <a:chExt cx="1706777" cy="1227277"/>
          </a:xfrm>
        </p:grpSpPr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08E83B05-7B64-481D-82D2-14EB0A2FC45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D63B5A43-41FD-4E5C-AD49-6A35BC0107DD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t1</a:t>
              </a:r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2D809B1D-CB95-4756-BD8F-2B7031D12A92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/>
                <a:t>t2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3C432C7A-383C-457C-A053-9F513437D6F9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/>
                  </a:solidFill>
                </a:rPr>
                <a:t>LEFT JOIN</a:t>
              </a:r>
            </a:p>
          </p:txBody>
        </p:sp>
      </p:grpSp>
      <p:grpSp>
        <p:nvGrpSpPr>
          <p:cNvPr id="80" name="INNER JOIN">
            <a:extLst>
              <a:ext uri="{FF2B5EF4-FFF2-40B4-BE49-F238E27FC236}">
                <a16:creationId xmlns:a16="http://schemas.microsoft.com/office/drawing/2014/main" id="{8E73AB85-D8FF-4FDE-9E37-45770109D5C4}"/>
              </a:ext>
            </a:extLst>
          </p:cNvPr>
          <p:cNvGrpSpPr>
            <a:grpSpLocks noChangeAspect="1"/>
          </p:cNvGrpSpPr>
          <p:nvPr/>
        </p:nvGrpSpPr>
        <p:grpSpPr>
          <a:xfrm>
            <a:off x="11163152" y="2273097"/>
            <a:ext cx="521893" cy="377540"/>
            <a:chOff x="4742189" y="3575160"/>
            <a:chExt cx="1696530" cy="1227278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8D71CA9A-DDBE-4EF0-9357-606F40666F26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3115C4E5-353B-4C12-B71C-063C5182E456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D28BA0BC-A806-4AFC-A519-106A0CCAE54F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4" name="Szövegdoboz 83">
              <a:extLst>
                <a:ext uri="{FF2B5EF4-FFF2-40B4-BE49-F238E27FC236}">
                  <a16:creationId xmlns:a16="http://schemas.microsoft.com/office/drawing/2014/main" id="{411672B5-C077-42DA-A6F9-3E083A703A1D}"/>
                </a:ext>
              </a:extLst>
            </p:cNvPr>
            <p:cNvSpPr txBox="1"/>
            <p:nvPr/>
          </p:nvSpPr>
          <p:spPr>
            <a:xfrm>
              <a:off x="4742189" y="3575160"/>
              <a:ext cx="1696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RIGHT JOIN</a:t>
              </a:r>
            </a:p>
          </p:txBody>
        </p:sp>
      </p:grpSp>
      <p:grpSp>
        <p:nvGrpSpPr>
          <p:cNvPr id="85" name="INNER JOIN">
            <a:extLst>
              <a:ext uri="{FF2B5EF4-FFF2-40B4-BE49-F238E27FC236}">
                <a16:creationId xmlns:a16="http://schemas.microsoft.com/office/drawing/2014/main" id="{6F38E81E-320C-4CA5-B55A-ED5991ADFA67}"/>
              </a:ext>
            </a:extLst>
          </p:cNvPr>
          <p:cNvGrpSpPr>
            <a:grpSpLocks noChangeAspect="1"/>
          </p:cNvGrpSpPr>
          <p:nvPr/>
        </p:nvGrpSpPr>
        <p:grpSpPr>
          <a:xfrm>
            <a:off x="11604047" y="2273097"/>
            <a:ext cx="525045" cy="377539"/>
            <a:chOff x="4731942" y="3575161"/>
            <a:chExt cx="1706777" cy="1227277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15314619-D18B-44A3-9963-FC9FC2482322}"/>
                </a:ext>
              </a:extLst>
            </p:cNvPr>
            <p:cNvSpPr/>
            <p:nvPr/>
          </p:nvSpPr>
          <p:spPr>
            <a:xfrm>
              <a:off x="5387830" y="4010040"/>
              <a:ext cx="395003" cy="722863"/>
            </a:xfrm>
            <a:custGeom>
              <a:avLst/>
              <a:gdLst>
                <a:gd name="connsiteX0" fmla="*/ 197502 w 395003"/>
                <a:gd name="connsiteY0" fmla="*/ 0 h 722863"/>
                <a:gd name="connsiteX1" fmla="*/ 204993 w 395003"/>
                <a:gd name="connsiteY1" fmla="*/ 4066 h 722863"/>
                <a:gd name="connsiteX2" fmla="*/ 395003 w 395003"/>
                <a:gd name="connsiteY2" fmla="*/ 361431 h 722863"/>
                <a:gd name="connsiteX3" fmla="*/ 204993 w 395003"/>
                <a:gd name="connsiteY3" fmla="*/ 718796 h 722863"/>
                <a:gd name="connsiteX4" fmla="*/ 197502 w 395003"/>
                <a:gd name="connsiteY4" fmla="*/ 722863 h 722863"/>
                <a:gd name="connsiteX5" fmla="*/ 190010 w 395003"/>
                <a:gd name="connsiteY5" fmla="*/ 718796 h 722863"/>
                <a:gd name="connsiteX6" fmla="*/ 0 w 395003"/>
                <a:gd name="connsiteY6" fmla="*/ 361431 h 722863"/>
                <a:gd name="connsiteX7" fmla="*/ 190010 w 395003"/>
                <a:gd name="connsiteY7" fmla="*/ 4066 h 722863"/>
                <a:gd name="connsiteX8" fmla="*/ 197502 w 395003"/>
                <a:gd name="connsiteY8" fmla="*/ 0 h 7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003" h="722863">
                  <a:moveTo>
                    <a:pt x="197502" y="0"/>
                  </a:moveTo>
                  <a:lnTo>
                    <a:pt x="204993" y="4066"/>
                  </a:lnTo>
                  <a:cubicBezTo>
                    <a:pt x="319632" y="81514"/>
                    <a:pt x="395003" y="212671"/>
                    <a:pt x="395003" y="361431"/>
                  </a:cubicBezTo>
                  <a:cubicBezTo>
                    <a:pt x="395003" y="510192"/>
                    <a:pt x="319632" y="641349"/>
                    <a:pt x="204993" y="718796"/>
                  </a:cubicBezTo>
                  <a:lnTo>
                    <a:pt x="197502" y="722863"/>
                  </a:lnTo>
                  <a:lnTo>
                    <a:pt x="190010" y="718796"/>
                  </a:lnTo>
                  <a:cubicBezTo>
                    <a:pt x="75372" y="641349"/>
                    <a:pt x="0" y="510192"/>
                    <a:pt x="0" y="361431"/>
                  </a:cubicBezTo>
                  <a:cubicBezTo>
                    <a:pt x="0" y="212671"/>
                    <a:pt x="75372" y="81514"/>
                    <a:pt x="190010" y="4066"/>
                  </a:cubicBezTo>
                  <a:lnTo>
                    <a:pt x="19750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F5C40E73-D2B2-43A3-BB22-344FC4495C43}"/>
                </a:ext>
              </a:extLst>
            </p:cNvPr>
            <p:cNvSpPr/>
            <p:nvPr/>
          </p:nvSpPr>
          <p:spPr>
            <a:xfrm>
              <a:off x="4920897" y="3940502"/>
              <a:ext cx="664435" cy="861936"/>
            </a:xfrm>
            <a:custGeom>
              <a:avLst/>
              <a:gdLst>
                <a:gd name="connsiteX0" fmla="*/ 430968 w 664435"/>
                <a:gd name="connsiteY0" fmla="*/ 0 h 861936"/>
                <a:gd name="connsiteX1" fmla="*/ 598720 w 664435"/>
                <a:gd name="connsiteY1" fmla="*/ 33868 h 861936"/>
                <a:gd name="connsiteX2" fmla="*/ 664435 w 664435"/>
                <a:gd name="connsiteY2" fmla="*/ 69537 h 861936"/>
                <a:gd name="connsiteX3" fmla="*/ 656943 w 664435"/>
                <a:gd name="connsiteY3" fmla="*/ 73603 h 861936"/>
                <a:gd name="connsiteX4" fmla="*/ 466933 w 664435"/>
                <a:gd name="connsiteY4" fmla="*/ 430968 h 861936"/>
                <a:gd name="connsiteX5" fmla="*/ 656943 w 664435"/>
                <a:gd name="connsiteY5" fmla="*/ 788333 h 861936"/>
                <a:gd name="connsiteX6" fmla="*/ 664435 w 664435"/>
                <a:gd name="connsiteY6" fmla="*/ 792400 h 861936"/>
                <a:gd name="connsiteX7" fmla="*/ 598720 w 664435"/>
                <a:gd name="connsiteY7" fmla="*/ 828068 h 861936"/>
                <a:gd name="connsiteX8" fmla="*/ 430968 w 664435"/>
                <a:gd name="connsiteY8" fmla="*/ 861936 h 861936"/>
                <a:gd name="connsiteX9" fmla="*/ 0 w 664435"/>
                <a:gd name="connsiteY9" fmla="*/ 430968 h 861936"/>
                <a:gd name="connsiteX10" fmla="*/ 430968 w 664435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5" h="861936">
                  <a:moveTo>
                    <a:pt x="430968" y="0"/>
                  </a:moveTo>
                  <a:cubicBezTo>
                    <a:pt x="490472" y="0"/>
                    <a:pt x="547160" y="12060"/>
                    <a:pt x="598720" y="33868"/>
                  </a:cubicBezTo>
                  <a:lnTo>
                    <a:pt x="664435" y="69537"/>
                  </a:lnTo>
                  <a:lnTo>
                    <a:pt x="656943" y="73603"/>
                  </a:lnTo>
                  <a:cubicBezTo>
                    <a:pt x="542305" y="151051"/>
                    <a:pt x="466933" y="282208"/>
                    <a:pt x="466933" y="430968"/>
                  </a:cubicBezTo>
                  <a:cubicBezTo>
                    <a:pt x="466933" y="579729"/>
                    <a:pt x="542305" y="710886"/>
                    <a:pt x="656943" y="788333"/>
                  </a:cubicBezTo>
                  <a:lnTo>
                    <a:pt x="664435" y="792400"/>
                  </a:lnTo>
                  <a:lnTo>
                    <a:pt x="598720" y="828068"/>
                  </a:lnTo>
                  <a:cubicBezTo>
                    <a:pt x="547160" y="849877"/>
                    <a:pt x="490472" y="861936"/>
                    <a:pt x="430968" y="861936"/>
                  </a:cubicBezTo>
                  <a:cubicBezTo>
                    <a:pt x="192951" y="861936"/>
                    <a:pt x="0" y="668985"/>
                    <a:pt x="0" y="430968"/>
                  </a:cubicBezTo>
                  <a:cubicBezTo>
                    <a:pt x="0" y="192951"/>
                    <a:pt x="192951" y="0"/>
                    <a:pt x="43096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t1</a:t>
              </a:r>
            </a:p>
          </p:txBody>
        </p:sp>
        <p:sp>
          <p:nvSpPr>
            <p:cNvPr id="88" name="Szabadkézi sokszög: alakzat 87">
              <a:extLst>
                <a:ext uri="{FF2B5EF4-FFF2-40B4-BE49-F238E27FC236}">
                  <a16:creationId xmlns:a16="http://schemas.microsoft.com/office/drawing/2014/main" id="{8FF877AA-E7CA-4411-9D9A-FDDF1BAEE8B4}"/>
                </a:ext>
              </a:extLst>
            </p:cNvPr>
            <p:cNvSpPr/>
            <p:nvPr/>
          </p:nvSpPr>
          <p:spPr>
            <a:xfrm>
              <a:off x="5585332" y="3940502"/>
              <a:ext cx="664434" cy="861936"/>
            </a:xfrm>
            <a:custGeom>
              <a:avLst/>
              <a:gdLst>
                <a:gd name="connsiteX0" fmla="*/ 233466 w 664434"/>
                <a:gd name="connsiteY0" fmla="*/ 0 h 861936"/>
                <a:gd name="connsiteX1" fmla="*/ 664434 w 664434"/>
                <a:gd name="connsiteY1" fmla="*/ 430968 h 861936"/>
                <a:gd name="connsiteX2" fmla="*/ 233466 w 664434"/>
                <a:gd name="connsiteY2" fmla="*/ 861936 h 861936"/>
                <a:gd name="connsiteX3" fmla="*/ 65714 w 664434"/>
                <a:gd name="connsiteY3" fmla="*/ 828068 h 861936"/>
                <a:gd name="connsiteX4" fmla="*/ 0 w 664434"/>
                <a:gd name="connsiteY4" fmla="*/ 792400 h 861936"/>
                <a:gd name="connsiteX5" fmla="*/ 7491 w 664434"/>
                <a:gd name="connsiteY5" fmla="*/ 788333 h 861936"/>
                <a:gd name="connsiteX6" fmla="*/ 197501 w 664434"/>
                <a:gd name="connsiteY6" fmla="*/ 430968 h 861936"/>
                <a:gd name="connsiteX7" fmla="*/ 7491 w 664434"/>
                <a:gd name="connsiteY7" fmla="*/ 73603 h 861936"/>
                <a:gd name="connsiteX8" fmla="*/ 0 w 664434"/>
                <a:gd name="connsiteY8" fmla="*/ 69537 h 861936"/>
                <a:gd name="connsiteX9" fmla="*/ 65714 w 664434"/>
                <a:gd name="connsiteY9" fmla="*/ 33868 h 861936"/>
                <a:gd name="connsiteX10" fmla="*/ 233466 w 664434"/>
                <a:gd name="connsiteY10" fmla="*/ 0 h 86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434" h="861936">
                  <a:moveTo>
                    <a:pt x="233466" y="0"/>
                  </a:moveTo>
                  <a:cubicBezTo>
                    <a:pt x="471483" y="0"/>
                    <a:pt x="664434" y="192951"/>
                    <a:pt x="664434" y="430968"/>
                  </a:cubicBezTo>
                  <a:cubicBezTo>
                    <a:pt x="664434" y="668985"/>
                    <a:pt x="471483" y="861936"/>
                    <a:pt x="233466" y="861936"/>
                  </a:cubicBezTo>
                  <a:cubicBezTo>
                    <a:pt x="173962" y="861936"/>
                    <a:pt x="117274" y="849877"/>
                    <a:pt x="65714" y="828068"/>
                  </a:cubicBezTo>
                  <a:lnTo>
                    <a:pt x="0" y="792400"/>
                  </a:lnTo>
                  <a:lnTo>
                    <a:pt x="7491" y="788333"/>
                  </a:lnTo>
                  <a:cubicBezTo>
                    <a:pt x="122130" y="710886"/>
                    <a:pt x="197501" y="579729"/>
                    <a:pt x="197501" y="430968"/>
                  </a:cubicBezTo>
                  <a:cubicBezTo>
                    <a:pt x="197501" y="282208"/>
                    <a:pt x="122130" y="151051"/>
                    <a:pt x="7491" y="73603"/>
                  </a:cubicBezTo>
                  <a:lnTo>
                    <a:pt x="0" y="69537"/>
                  </a:lnTo>
                  <a:lnTo>
                    <a:pt x="65714" y="33868"/>
                  </a:lnTo>
                  <a:cubicBezTo>
                    <a:pt x="117274" y="12060"/>
                    <a:pt x="173962" y="0"/>
                    <a:pt x="23346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dirty="0">
                  <a:solidFill>
                    <a:schemeClr val="lt1">
                      <a:alpha val="0"/>
                    </a:schemeClr>
                  </a:solidFill>
                </a:rPr>
                <a:t>t2</a:t>
              </a:r>
            </a:p>
          </p:txBody>
        </p:sp>
        <p:sp>
          <p:nvSpPr>
            <p:cNvPr id="89" name="Szövegdoboz 88">
              <a:extLst>
                <a:ext uri="{FF2B5EF4-FFF2-40B4-BE49-F238E27FC236}">
                  <a16:creationId xmlns:a16="http://schemas.microsoft.com/office/drawing/2014/main" id="{5192FA20-8D39-4941-95A5-191A5D599FF1}"/>
                </a:ext>
              </a:extLst>
            </p:cNvPr>
            <p:cNvSpPr txBox="1"/>
            <p:nvPr/>
          </p:nvSpPr>
          <p:spPr>
            <a:xfrm>
              <a:off x="4731942" y="3575161"/>
              <a:ext cx="170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 i="1" dirty="0">
                  <a:solidFill>
                    <a:schemeClr val="accent1">
                      <a:alpha val="0"/>
                    </a:schemeClr>
                  </a:solidFill>
                </a:rPr>
                <a:t>OUTER JOIN</a:t>
              </a:r>
            </a:p>
          </p:txBody>
        </p:sp>
      </p:grpSp>
      <p:pic>
        <p:nvPicPr>
          <p:cNvPr id="12" name="Kép 11">
            <a:extLst>
              <a:ext uri="{FF2B5EF4-FFF2-40B4-BE49-F238E27FC236}">
                <a16:creationId xmlns:a16="http://schemas.microsoft.com/office/drawing/2014/main" id="{5F46BA1A-8CE9-4D17-B21F-BA15A0DC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56" y="4817124"/>
            <a:ext cx="580153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40406</TotalTime>
  <Words>2046</Words>
  <Application>Microsoft Office PowerPoint</Application>
  <PresentationFormat>Szélesvásznú</PresentationFormat>
  <Paragraphs>379</Paragraphs>
  <Slides>18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Courier New</vt:lpstr>
      <vt:lpstr>Wingdings 2</vt:lpstr>
      <vt:lpstr>Jegyezhető</vt:lpstr>
      <vt:lpstr>SQL: Adatbázis kezelés</vt:lpstr>
      <vt:lpstr>SQL utasítások: DQL</vt:lpstr>
      <vt:lpstr>SQL utasítások: DQL – SELECT</vt:lpstr>
      <vt:lpstr>SQL utasítások: DQL – SELECT – Kifejezések</vt:lpstr>
      <vt:lpstr>SQL utasítások: DQL – SELECT – FROM</vt:lpstr>
      <vt:lpstr>SQL utasítások: DQL – SELECT – FROM</vt:lpstr>
      <vt:lpstr>SQL utasítások: DQL – SELECT – JOIN</vt:lpstr>
      <vt:lpstr>SQL utasítások: DQL – SELECT – JOIN</vt:lpstr>
      <vt:lpstr>SQL utasítások: DQL – SELECT – JOIN</vt:lpstr>
      <vt:lpstr>SQL utasítások: DQL – SELECT – JOIN</vt:lpstr>
      <vt:lpstr>SQL utasítások: DQL – SELECT – JOIN</vt:lpstr>
      <vt:lpstr>SQL utasítások: DQL – SELECT – JOIN</vt:lpstr>
      <vt:lpstr>SQL utasítások: DQL – SELECT – WHERE</vt:lpstr>
      <vt:lpstr>SQL utasítások: DQL – SELECT – GROUP BY</vt:lpstr>
      <vt:lpstr>SQL utasítások: DQL – SELECT – HAVING</vt:lpstr>
      <vt:lpstr>SQL utasítások: DQL – SELECT – ORDER BY</vt:lpstr>
      <vt:lpstr>SQL utasítások: DQL – SELECT – LIMIT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2021-05-01T18:53:24Z</dcterms:modified>
</cp:coreProperties>
</file>