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65" r:id="rId5"/>
    <p:sldId id="264" r:id="rId6"/>
    <p:sldId id="263" r:id="rId7"/>
    <p:sldId id="260" r:id="rId8"/>
    <p:sldId id="259" r:id="rId9"/>
    <p:sldId id="262" r:id="rId10"/>
    <p:sldId id="266" r:id="rId11"/>
    <p:sldId id="267" r:id="rId12"/>
    <p:sldId id="268" r:id="rId13"/>
    <p:sldId id="261" r:id="rId14"/>
    <p:sldId id="279" r:id="rId15"/>
    <p:sldId id="280" r:id="rId16"/>
    <p:sldId id="281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3" r:id="rId26"/>
    <p:sldId id="289" r:id="rId27"/>
    <p:sldId id="290" r:id="rId28"/>
    <p:sldId id="291" r:id="rId29"/>
    <p:sldId id="292" r:id="rId30"/>
    <p:sldId id="296" r:id="rId31"/>
    <p:sldId id="297" r:id="rId32"/>
    <p:sldId id="293" r:id="rId33"/>
    <p:sldId id="294" r:id="rId34"/>
    <p:sldId id="295" r:id="rId35"/>
    <p:sldId id="298" r:id="rId36"/>
    <p:sldId id="300" r:id="rId37"/>
    <p:sldId id="299" r:id="rId38"/>
    <p:sldId id="301" r:id="rId39"/>
    <p:sldId id="302" r:id="rId40"/>
    <p:sldId id="304" r:id="rId41"/>
    <p:sldId id="309" r:id="rId42"/>
    <p:sldId id="310" r:id="rId43"/>
    <p:sldId id="311" r:id="rId44"/>
    <p:sldId id="315" r:id="rId45"/>
    <p:sldId id="307" r:id="rId46"/>
    <p:sldId id="305" r:id="rId47"/>
    <p:sldId id="306" r:id="rId48"/>
    <p:sldId id="312" r:id="rId49"/>
    <p:sldId id="313" r:id="rId50"/>
    <p:sldId id="314" r:id="rId51"/>
    <p:sldId id="31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  <p14:sldId id="257"/>
          </p14:sldIdLst>
        </p14:section>
        <p14:section name="Fogalmak" id="{6D90E227-055F-4A47-BFA2-EDB8DF73349D}">
          <p14:sldIdLst>
            <p14:sldId id="258"/>
            <p14:sldId id="265"/>
            <p14:sldId id="264"/>
            <p14:sldId id="263"/>
            <p14:sldId id="260"/>
            <p14:sldId id="259"/>
            <p14:sldId id="262"/>
            <p14:sldId id="266"/>
            <p14:sldId id="267"/>
            <p14:sldId id="268"/>
            <p14:sldId id="261"/>
          </p14:sldIdLst>
        </p14:section>
        <p14:section name="SQL" id="{7C81A2B5-1E81-4FBE-9B72-2E2A8B59F727}">
          <p14:sldIdLst>
            <p14:sldId id="279"/>
            <p14:sldId id="280"/>
            <p14:sldId id="281"/>
          </p14:sldIdLst>
        </p14:section>
        <p14:section name="DDL" id="{C2915E69-12C4-4314-BA2D-92BB4F15B536}">
          <p14:sldIdLst>
            <p14:sldId id="270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DQL" id="{8BA11F21-2A4D-4326-9DAE-5949672BBD7B}">
          <p14:sldIdLst>
            <p14:sldId id="282"/>
            <p14:sldId id="283"/>
            <p14:sldId id="289"/>
            <p14:sldId id="290"/>
          </p14:sldIdLst>
        </p14:section>
        <p14:section name="DML" id="{63E9CE2A-34E5-436E-B6A2-F7D23BBB83C3}">
          <p14:sldIdLst>
            <p14:sldId id="291"/>
            <p14:sldId id="292"/>
            <p14:sldId id="296"/>
            <p14:sldId id="297"/>
            <p14:sldId id="293"/>
            <p14:sldId id="294"/>
            <p14:sldId id="295"/>
          </p14:sldIdLst>
        </p14:section>
        <p14:section name="DCL" id="{0A7D6315-28ED-422B-9A20-0D1FF4FAC48A}">
          <p14:sldIdLst>
            <p14:sldId id="298"/>
          </p14:sldIdLst>
        </p14:section>
        <p14:section name="TCL" id="{9BF3ABA0-E4B1-4261-B92D-5E66B0A1E019}">
          <p14:sldIdLst>
            <p14:sldId id="300"/>
            <p14:sldId id="299"/>
            <p14:sldId id="301"/>
            <p14:sldId id="302"/>
          </p14:sldIdLst>
        </p14:section>
        <p14:section name="Függvények" id="{9B245D58-DC5B-41EA-A63A-FD405F6255A7}">
          <p14:sldIdLst>
            <p14:sldId id="304"/>
            <p14:sldId id="309"/>
            <p14:sldId id="310"/>
            <p14:sldId id="311"/>
            <p14:sldId id="315"/>
          </p14:sldIdLst>
        </p14:section>
        <p14:section name="Példák" id="{2520DDBB-6F23-4B9F-87C0-CD9368F1FF46}">
          <p14:sldIdLst>
            <p14:sldId id="307"/>
            <p14:sldId id="305"/>
            <p14:sldId id="306"/>
            <p14:sldId id="312"/>
            <p14:sldId id="313"/>
            <p14:sldId id="314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FC"/>
    <a:srgbClr val="00C6BB"/>
    <a:srgbClr val="146A64"/>
    <a:srgbClr val="212121"/>
    <a:srgbClr val="00EEDD"/>
    <a:srgbClr val="71FFF5"/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5E841-3811-4C4F-AA5E-E0CB37759F5D}" v="17" dt="2021-04-25T09:14:45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2AE5E841-3811-4C4F-AA5E-E0CB37759F5D}"/>
    <pc:docChg chg="custSel modSld">
      <pc:chgData name="Péter Papp" userId="c551c21ec8665072" providerId="LiveId" clId="{2AE5E841-3811-4C4F-AA5E-E0CB37759F5D}" dt="2021-04-25T09:16:45.331" v="26" actId="478"/>
      <pc:docMkLst>
        <pc:docMk/>
      </pc:docMkLst>
      <pc:sldChg chg="delSp mod modTransition delAnim modAnim">
        <pc:chgData name="Péter Papp" userId="c551c21ec8665072" providerId="LiveId" clId="{2AE5E841-3811-4C4F-AA5E-E0CB37759F5D}" dt="2021-04-25T09:07:27.655" v="5"/>
        <pc:sldMkLst>
          <pc:docMk/>
          <pc:sldMk cId="1147834887" sldId="273"/>
        </pc:sldMkLst>
        <pc:grpChg chg="del">
          <ac:chgData name="Péter Papp" userId="c551c21ec8665072" providerId="LiveId" clId="{2AE5E841-3811-4C4F-AA5E-E0CB37759F5D}" dt="2021-04-25T09:05:55.630" v="0" actId="478"/>
          <ac:grpSpMkLst>
            <pc:docMk/>
            <pc:sldMk cId="1147834887" sldId="273"/>
            <ac:grpSpMk id="73" creationId="{00000000-0000-0000-0000-000000000000}"/>
          </ac:grpSpMkLst>
        </pc:grpChg>
      </pc:sldChg>
      <pc:sldChg chg="delSp mod modTransition delAnim modAnim">
        <pc:chgData name="Péter Papp" userId="c551c21ec8665072" providerId="LiveId" clId="{2AE5E841-3811-4C4F-AA5E-E0CB37759F5D}" dt="2021-04-25T09:07:27.655" v="5"/>
        <pc:sldMkLst>
          <pc:docMk/>
          <pc:sldMk cId="152470099" sldId="274"/>
        </pc:sldMkLst>
        <pc:grpChg chg="del">
          <ac:chgData name="Péter Papp" userId="c551c21ec8665072" providerId="LiveId" clId="{2AE5E841-3811-4C4F-AA5E-E0CB37759F5D}" dt="2021-04-25T09:06:03.126" v="1" actId="478"/>
          <ac:grpSpMkLst>
            <pc:docMk/>
            <pc:sldMk cId="152470099" sldId="274"/>
            <ac:grpSpMk id="26" creationId="{00000000-0000-0000-0000-000000000000}"/>
          </ac:grpSpMkLst>
        </pc:grpChg>
      </pc:sldChg>
      <pc:sldChg chg="delSp mod modTransition modAnim">
        <pc:chgData name="Péter Papp" userId="c551c21ec8665072" providerId="LiveId" clId="{2AE5E841-3811-4C4F-AA5E-E0CB37759F5D}" dt="2021-04-25T09:08:24.428" v="13" actId="478"/>
        <pc:sldMkLst>
          <pc:docMk/>
          <pc:sldMk cId="869292287" sldId="275"/>
        </pc:sldMkLst>
        <pc:grpChg chg="del">
          <ac:chgData name="Péter Papp" userId="c551c21ec8665072" providerId="LiveId" clId="{2AE5E841-3811-4C4F-AA5E-E0CB37759F5D}" dt="2021-04-25T09:08:24.428" v="13" actId="478"/>
          <ac:grpSpMkLst>
            <pc:docMk/>
            <pc:sldMk cId="869292287" sldId="275"/>
            <ac:grpSpMk id="41" creationId="{00000000-0000-0000-0000-000000000000}"/>
          </ac:grpSpMkLst>
        </pc:grpChg>
      </pc:sldChg>
      <pc:sldChg chg="delSp mod modTransition modAnim">
        <pc:chgData name="Péter Papp" userId="c551c21ec8665072" providerId="LiveId" clId="{2AE5E841-3811-4C4F-AA5E-E0CB37759F5D}" dt="2021-04-25T09:08:21.931" v="12" actId="478"/>
        <pc:sldMkLst>
          <pc:docMk/>
          <pc:sldMk cId="3906507197" sldId="276"/>
        </pc:sldMkLst>
        <pc:grpChg chg="del">
          <ac:chgData name="Péter Papp" userId="c551c21ec8665072" providerId="LiveId" clId="{2AE5E841-3811-4C4F-AA5E-E0CB37759F5D}" dt="2021-04-25T09:08:21.931" v="12" actId="478"/>
          <ac:grpSpMkLst>
            <pc:docMk/>
            <pc:sldMk cId="3906507197" sldId="276"/>
            <ac:grpSpMk id="41" creationId="{00000000-0000-0000-0000-000000000000}"/>
          </ac:grpSpMkLst>
        </pc:grpChg>
      </pc:sldChg>
      <pc:sldChg chg="delSp mod modTransition modAnim">
        <pc:chgData name="Péter Papp" userId="c551c21ec8665072" providerId="LiveId" clId="{2AE5E841-3811-4C4F-AA5E-E0CB37759F5D}" dt="2021-04-25T09:08:18.412" v="11" actId="478"/>
        <pc:sldMkLst>
          <pc:docMk/>
          <pc:sldMk cId="283397264" sldId="277"/>
        </pc:sldMkLst>
        <pc:grpChg chg="del">
          <ac:chgData name="Péter Papp" userId="c551c21ec8665072" providerId="LiveId" clId="{2AE5E841-3811-4C4F-AA5E-E0CB37759F5D}" dt="2021-04-25T09:08:18.412" v="11" actId="478"/>
          <ac:grpSpMkLst>
            <pc:docMk/>
            <pc:sldMk cId="283397264" sldId="277"/>
            <ac:grpSpMk id="41" creationId="{00000000-0000-0000-0000-000000000000}"/>
          </ac:grpSpMkLst>
        </pc:grpChg>
      </pc:sldChg>
      <pc:sldChg chg="delSp mod modTransition modAnim">
        <pc:chgData name="Péter Papp" userId="c551c21ec8665072" providerId="LiveId" clId="{2AE5E841-3811-4C4F-AA5E-E0CB37759F5D}" dt="2021-04-25T09:08:15.590" v="10" actId="478"/>
        <pc:sldMkLst>
          <pc:docMk/>
          <pc:sldMk cId="2231768747" sldId="278"/>
        </pc:sldMkLst>
        <pc:grpChg chg="del">
          <ac:chgData name="Péter Papp" userId="c551c21ec8665072" providerId="LiveId" clId="{2AE5E841-3811-4C4F-AA5E-E0CB37759F5D}" dt="2021-04-25T09:08:15.590" v="10" actId="478"/>
          <ac:grpSpMkLst>
            <pc:docMk/>
            <pc:sldMk cId="2231768747" sldId="278"/>
            <ac:grpSpMk id="41" creationId="{00000000-0000-0000-0000-000000000000}"/>
          </ac:grpSpMkLst>
        </pc:grpChg>
      </pc:sldChg>
      <pc:sldChg chg="modTransition modAnim">
        <pc:chgData name="Péter Papp" userId="c551c21ec8665072" providerId="LiveId" clId="{2AE5E841-3811-4C4F-AA5E-E0CB37759F5D}" dt="2021-04-25T09:14:12.373" v="16"/>
        <pc:sldMkLst>
          <pc:docMk/>
          <pc:sldMk cId="1011062636" sldId="283"/>
        </pc:sldMkLst>
      </pc:sldChg>
      <pc:sldChg chg="modTransition modAnim">
        <pc:chgData name="Péter Papp" userId="c551c21ec8665072" providerId="LiveId" clId="{2AE5E841-3811-4C4F-AA5E-E0CB37759F5D}" dt="2021-04-25T09:14:15.482" v="17"/>
        <pc:sldMkLst>
          <pc:docMk/>
          <pc:sldMk cId="972961639" sldId="289"/>
        </pc:sldMkLst>
      </pc:sldChg>
      <pc:sldChg chg="modTransition modAnim">
        <pc:chgData name="Péter Papp" userId="c551c21ec8665072" providerId="LiveId" clId="{2AE5E841-3811-4C4F-AA5E-E0CB37759F5D}" dt="2021-04-25T09:14:18.389" v="18"/>
        <pc:sldMkLst>
          <pc:docMk/>
          <pc:sldMk cId="1966599221" sldId="290"/>
        </pc:sldMkLst>
      </pc:sldChg>
      <pc:sldChg chg="delSp mod modTransition modAnim">
        <pc:chgData name="Péter Papp" userId="c551c21ec8665072" providerId="LiveId" clId="{2AE5E841-3811-4C4F-AA5E-E0CB37759F5D}" dt="2021-04-25T09:16:24.443" v="23" actId="478"/>
        <pc:sldMkLst>
          <pc:docMk/>
          <pc:sldMk cId="726421348" sldId="292"/>
        </pc:sldMkLst>
        <pc:grpChg chg="del">
          <ac:chgData name="Péter Papp" userId="c551c21ec8665072" providerId="LiveId" clId="{2AE5E841-3811-4C4F-AA5E-E0CB37759F5D}" dt="2021-04-25T09:16:24.443" v="23" actId="478"/>
          <ac:grpSpMkLst>
            <pc:docMk/>
            <pc:sldMk cId="726421348" sldId="292"/>
            <ac:grpSpMk id="73" creationId="{00000000-0000-0000-0000-000000000000}"/>
          </ac:grpSpMkLst>
        </pc:grpChg>
      </pc:sldChg>
      <pc:sldChg chg="delSp mod modTransition modAnim">
        <pc:chgData name="Péter Papp" userId="c551c21ec8665072" providerId="LiveId" clId="{2AE5E841-3811-4C4F-AA5E-E0CB37759F5D}" dt="2021-04-25T09:16:34.771" v="24" actId="478"/>
        <pc:sldMkLst>
          <pc:docMk/>
          <pc:sldMk cId="436400944" sldId="293"/>
        </pc:sldMkLst>
        <pc:grpChg chg="del">
          <ac:chgData name="Péter Papp" userId="c551c21ec8665072" providerId="LiveId" clId="{2AE5E841-3811-4C4F-AA5E-E0CB37759F5D}" dt="2021-04-25T09:16:34.771" v="24" actId="478"/>
          <ac:grpSpMkLst>
            <pc:docMk/>
            <pc:sldMk cId="436400944" sldId="293"/>
            <ac:grpSpMk id="26" creationId="{00000000-0000-0000-0000-000000000000}"/>
          </ac:grpSpMkLst>
        </pc:grpChg>
      </pc:sldChg>
      <pc:sldChg chg="delSp mod modTransition modAnim">
        <pc:chgData name="Péter Papp" userId="c551c21ec8665072" providerId="LiveId" clId="{2AE5E841-3811-4C4F-AA5E-E0CB37759F5D}" dt="2021-04-25T09:16:40.596" v="25" actId="478"/>
        <pc:sldMkLst>
          <pc:docMk/>
          <pc:sldMk cId="3758594813" sldId="294"/>
        </pc:sldMkLst>
        <pc:grpChg chg="del">
          <ac:chgData name="Péter Papp" userId="c551c21ec8665072" providerId="LiveId" clId="{2AE5E841-3811-4C4F-AA5E-E0CB37759F5D}" dt="2021-04-25T09:16:40.596" v="25" actId="478"/>
          <ac:grpSpMkLst>
            <pc:docMk/>
            <pc:sldMk cId="3758594813" sldId="294"/>
            <ac:grpSpMk id="41" creationId="{00000000-0000-0000-0000-000000000000}"/>
          </ac:grpSpMkLst>
        </pc:grpChg>
      </pc:sldChg>
      <pc:sldChg chg="delSp mod modTransition modAnim">
        <pc:chgData name="Péter Papp" userId="c551c21ec8665072" providerId="LiveId" clId="{2AE5E841-3811-4C4F-AA5E-E0CB37759F5D}" dt="2021-04-25T09:16:45.331" v="26" actId="478"/>
        <pc:sldMkLst>
          <pc:docMk/>
          <pc:sldMk cId="9863452" sldId="295"/>
        </pc:sldMkLst>
        <pc:grpChg chg="del">
          <ac:chgData name="Péter Papp" userId="c551c21ec8665072" providerId="LiveId" clId="{2AE5E841-3811-4C4F-AA5E-E0CB37759F5D}" dt="2021-04-25T09:16:45.331" v="26" actId="478"/>
          <ac:grpSpMkLst>
            <pc:docMk/>
            <pc:sldMk cId="9863452" sldId="295"/>
            <ac:grpSpMk id="41" creationId="{00000000-0000-0000-0000-000000000000}"/>
          </ac:grpSpMkLst>
        </pc:grpChg>
      </pc:sldChg>
      <pc:sldChg chg="modTransition">
        <pc:chgData name="Péter Papp" userId="c551c21ec8665072" providerId="LiveId" clId="{2AE5E841-3811-4C4F-AA5E-E0CB37759F5D}" dt="2021-04-25T09:10:13.893" v="15"/>
        <pc:sldMkLst>
          <pc:docMk/>
          <pc:sldMk cId="2000546957" sldId="296"/>
        </pc:sldMkLst>
      </pc:sldChg>
      <pc:sldChg chg="modTransition">
        <pc:chgData name="Péter Papp" userId="c551c21ec8665072" providerId="LiveId" clId="{2AE5E841-3811-4C4F-AA5E-E0CB37759F5D}" dt="2021-04-25T09:10:13.893" v="15"/>
        <pc:sldMkLst>
          <pc:docMk/>
          <pc:sldMk cId="816158733" sldId="29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slide" Target="../slides/slide14.xml"/><Relationship Id="rId1" Type="http://schemas.openxmlformats.org/officeDocument/2006/relationships/slide" Target="../slides/slide3.xml"/><Relationship Id="rId4" Type="http://schemas.openxmlformats.org/officeDocument/2006/relationships/slide" Target="../slides/slide45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slide" Target="../slides/slide1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3DC46-2DF1-46D2-ADE1-5CDDBD554507}" type="doc">
      <dgm:prSet loTypeId="urn:microsoft.com/office/officeart/2009/layout/CirclePictureHierarchy" loCatId="hierarchy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hu-HU"/>
        </a:p>
      </dgm:t>
    </dgm:pt>
    <dgm:pt modelId="{F4034270-42F7-4E61-BA0F-570F75EAA828}">
      <dgm:prSet phldrT="[Szöveg]"/>
      <dgm:spPr/>
      <dgm:t>
        <a:bodyPr/>
        <a:lstStyle/>
        <a:p>
          <a:r>
            <a:rPr lang="hu-HU" dirty="0"/>
            <a:t>Fogalmak</a:t>
          </a:r>
        </a:p>
      </dgm:t>
    </dgm:pt>
    <dgm:pt modelId="{BC614391-23EB-4EDA-A79C-6F2652E02492}" type="parTrans" cxnId="{16F24ADB-88A2-411B-AB61-3AE178A20926}">
      <dgm:prSet/>
      <dgm:spPr/>
      <dgm:t>
        <a:bodyPr/>
        <a:lstStyle/>
        <a:p>
          <a:endParaRPr lang="hu-HU"/>
        </a:p>
      </dgm:t>
    </dgm:pt>
    <dgm:pt modelId="{8241B5A4-FC73-4EBA-9A39-D225E270E64F}" type="sibTrans" cxnId="{16F24ADB-88A2-411B-AB61-3AE178A20926}">
      <dgm:prSet/>
      <dgm:spPr/>
      <dgm:t>
        <a:bodyPr/>
        <a:lstStyle/>
        <a:p>
          <a:endParaRPr lang="hu-HU"/>
        </a:p>
      </dgm:t>
    </dgm:pt>
    <dgm:pt modelId="{673E6603-E350-49D2-8CDE-4F862461AAAA}">
      <dgm:prSet phldrT="[Szöveg]"/>
      <dgm:spPr/>
      <dgm:t>
        <a:bodyPr/>
        <a:lstStyle/>
        <a:p>
          <a:r>
            <a:rPr lang="hu-HU" dirty="0"/>
            <a:t>Tervezés</a:t>
          </a:r>
        </a:p>
      </dgm:t>
    </dgm:pt>
    <dgm:pt modelId="{F0E437FA-197B-411D-B299-E23CC72AB52E}" type="parTrans" cxnId="{E5B31E9A-12FD-4156-937A-F35E405E4A78}">
      <dgm:prSet/>
      <dgm:spPr/>
      <dgm:t>
        <a:bodyPr/>
        <a:lstStyle/>
        <a:p>
          <a:endParaRPr lang="hu-HU"/>
        </a:p>
      </dgm:t>
    </dgm:pt>
    <dgm:pt modelId="{2E52999E-24BC-4BDD-BF9C-055E0239B7B4}" type="sibTrans" cxnId="{E5B31E9A-12FD-4156-937A-F35E405E4A78}">
      <dgm:prSet/>
      <dgm:spPr/>
      <dgm:t>
        <a:bodyPr/>
        <a:lstStyle/>
        <a:p>
          <a:endParaRPr lang="hu-HU"/>
        </a:p>
      </dgm:t>
    </dgm:pt>
    <dgm:pt modelId="{8E1CA7D7-7E58-4188-A857-9B3150A77FB9}">
      <dgm:prSet phldrT="[Szöveg]"/>
      <dgm:spPr/>
      <dgm:t>
        <a:bodyPr/>
        <a:lstStyle/>
        <a:p>
          <a:r>
            <a:rPr lang="hu-HU" dirty="0"/>
            <a:t>SQL</a:t>
          </a:r>
        </a:p>
      </dgm:t>
    </dgm:pt>
    <dgm:pt modelId="{DF6FC54F-9A75-44B8-9406-7F2FA79FCAB7}" type="parTrans" cxnId="{ECEF4644-D12B-49C4-A2BD-872796BEAF37}">
      <dgm:prSet/>
      <dgm:spPr/>
      <dgm:t>
        <a:bodyPr/>
        <a:lstStyle/>
        <a:p>
          <a:endParaRPr lang="hu-HU"/>
        </a:p>
      </dgm:t>
    </dgm:pt>
    <dgm:pt modelId="{B046F4D8-6E50-48B5-ADD7-43FF32C3CD5B}" type="sibTrans" cxnId="{ECEF4644-D12B-49C4-A2BD-872796BEAF37}">
      <dgm:prSet/>
      <dgm:spPr/>
      <dgm:t>
        <a:bodyPr/>
        <a:lstStyle/>
        <a:p>
          <a:endParaRPr lang="hu-HU"/>
        </a:p>
      </dgm:t>
    </dgm:pt>
    <dgm:pt modelId="{1CBC9B38-C33B-423C-A877-5BEC2F5A0BC8}">
      <dgm:prSet phldrT="[Szöveg]"/>
      <dgm:spPr/>
      <dgm:t>
        <a:bodyPr/>
        <a:lstStyle/>
        <a:p>
          <a:r>
            <a:rPr lang="hu-HU" dirty="0"/>
            <a:t>DDL utasítások</a:t>
          </a:r>
        </a:p>
      </dgm:t>
    </dgm:pt>
    <dgm:pt modelId="{1CE7BFE4-FDA3-43F3-8EC3-771F68D5DB16}" type="parTrans" cxnId="{4BB15280-F2F5-497D-92A5-40B1FDC94A10}">
      <dgm:prSet/>
      <dgm:spPr/>
      <dgm:t>
        <a:bodyPr/>
        <a:lstStyle/>
        <a:p>
          <a:endParaRPr lang="hu-HU"/>
        </a:p>
      </dgm:t>
    </dgm:pt>
    <dgm:pt modelId="{85800F27-87AE-4479-BC1B-6ACD3BE894CE}" type="sibTrans" cxnId="{4BB15280-F2F5-497D-92A5-40B1FDC94A10}">
      <dgm:prSet/>
      <dgm:spPr/>
      <dgm:t>
        <a:bodyPr/>
        <a:lstStyle/>
        <a:p>
          <a:endParaRPr lang="hu-HU"/>
        </a:p>
      </dgm:t>
    </dgm:pt>
    <dgm:pt modelId="{EDA099EC-9417-4086-88FA-99D67258255F}">
      <dgm:prSet phldrT="[Szöveg]"/>
      <dgm:spPr/>
      <dgm:t>
        <a:bodyPr/>
        <a:lstStyle/>
        <a:p>
          <a:r>
            <a:rPr lang="hu-HU" dirty="0"/>
            <a:t>DML utasítások</a:t>
          </a:r>
        </a:p>
      </dgm:t>
    </dgm:pt>
    <dgm:pt modelId="{900731B6-E7CC-44B7-9351-465469634B3A}" type="parTrans" cxnId="{1FDEA6FA-01DA-4BC5-9BC7-6B6671A4E7E5}">
      <dgm:prSet/>
      <dgm:spPr/>
      <dgm:t>
        <a:bodyPr/>
        <a:lstStyle/>
        <a:p>
          <a:endParaRPr lang="hu-HU"/>
        </a:p>
      </dgm:t>
    </dgm:pt>
    <dgm:pt modelId="{5822DCBD-2D12-45BA-9B51-F1C6075D012F}" type="sibTrans" cxnId="{1FDEA6FA-01DA-4BC5-9BC7-6B6671A4E7E5}">
      <dgm:prSet/>
      <dgm:spPr/>
      <dgm:t>
        <a:bodyPr/>
        <a:lstStyle/>
        <a:p>
          <a:endParaRPr lang="hu-HU"/>
        </a:p>
      </dgm:t>
    </dgm:pt>
    <dgm:pt modelId="{7C70024A-B891-4CFE-AFD3-5446B2DECFAD}">
      <dgm:prSet phldrT="[Szöveg]"/>
      <dgm:spPr/>
      <dgm:t>
        <a:bodyPr/>
        <a:lstStyle/>
        <a:p>
          <a:r>
            <a:rPr lang="hu-HU" dirty="0"/>
            <a:t>DCL utasítások</a:t>
          </a:r>
        </a:p>
      </dgm:t>
    </dgm:pt>
    <dgm:pt modelId="{965E4B22-341B-46E2-A09B-C760F1CDF23A}" type="parTrans" cxnId="{05F76944-3BC7-4194-B6A4-DCD9A6DA0281}">
      <dgm:prSet/>
      <dgm:spPr/>
      <dgm:t>
        <a:bodyPr/>
        <a:lstStyle/>
        <a:p>
          <a:endParaRPr lang="hu-HU"/>
        </a:p>
      </dgm:t>
    </dgm:pt>
    <dgm:pt modelId="{2E58B593-386D-42A1-86E4-1BB7DA83416B}" type="sibTrans" cxnId="{05F76944-3BC7-4194-B6A4-DCD9A6DA0281}">
      <dgm:prSet/>
      <dgm:spPr/>
      <dgm:t>
        <a:bodyPr/>
        <a:lstStyle/>
        <a:p>
          <a:endParaRPr lang="hu-HU"/>
        </a:p>
      </dgm:t>
    </dgm:pt>
    <dgm:pt modelId="{3C01F5B9-33D9-4A85-98DD-488718B37491}">
      <dgm:prSet phldrT="[Szöveg]"/>
      <dgm:spPr/>
      <dgm:t>
        <a:bodyPr/>
        <a:lstStyle/>
        <a:p>
          <a:r>
            <a:rPr lang="hu-HU" dirty="0"/>
            <a:t>TCL utasítások</a:t>
          </a:r>
        </a:p>
      </dgm:t>
    </dgm:pt>
    <dgm:pt modelId="{EFBE4489-3857-4E39-8238-4161A3A6D6D9}" type="parTrans" cxnId="{BABB43D2-C552-4B74-88B8-FA25D0B7211C}">
      <dgm:prSet/>
      <dgm:spPr/>
      <dgm:t>
        <a:bodyPr/>
        <a:lstStyle/>
        <a:p>
          <a:endParaRPr lang="hu-HU"/>
        </a:p>
      </dgm:t>
    </dgm:pt>
    <dgm:pt modelId="{37E7A1A0-ECE3-4AFE-B034-3FFDA38EB123}" type="sibTrans" cxnId="{BABB43D2-C552-4B74-88B8-FA25D0B7211C}">
      <dgm:prSet/>
      <dgm:spPr/>
      <dgm:t>
        <a:bodyPr/>
        <a:lstStyle/>
        <a:p>
          <a:endParaRPr lang="hu-HU"/>
        </a:p>
      </dgm:t>
    </dgm:pt>
    <dgm:pt modelId="{25AA9A8E-132C-481D-90D4-4512C5389545}">
      <dgm:prSet/>
      <dgm:spPr/>
      <dgm:t>
        <a:bodyPr/>
        <a:lstStyle/>
        <a:p>
          <a:r>
            <a:rPr lang="hu-HU" dirty="0"/>
            <a:t>DQL utasítások</a:t>
          </a:r>
        </a:p>
      </dgm:t>
    </dgm:pt>
    <dgm:pt modelId="{701BE2B9-81A4-4DC1-841B-2E36ACFE5F10}" type="parTrans" cxnId="{DE2241E1-C275-48FC-A819-C63B81A84266}">
      <dgm:prSet/>
      <dgm:spPr/>
      <dgm:t>
        <a:bodyPr/>
        <a:lstStyle/>
        <a:p>
          <a:endParaRPr lang="hu-HU"/>
        </a:p>
      </dgm:t>
    </dgm:pt>
    <dgm:pt modelId="{33227855-7E0A-4A54-B6F2-87ACADC29A53}" type="sibTrans" cxnId="{DE2241E1-C275-48FC-A819-C63B81A84266}">
      <dgm:prSet/>
      <dgm:spPr/>
      <dgm:t>
        <a:bodyPr/>
        <a:lstStyle/>
        <a:p>
          <a:endParaRPr lang="hu-HU"/>
        </a:p>
      </dgm:t>
    </dgm:pt>
    <dgm:pt modelId="{B019367D-8BD0-4C97-80BF-73BC21E78C5F}">
      <dgm:prSet/>
      <dgm:spPr/>
      <dgm:t>
        <a:bodyPr/>
        <a:lstStyle/>
        <a:p>
          <a:r>
            <a:rPr lang="hu-HU" dirty="0"/>
            <a:t>Példák</a:t>
          </a:r>
        </a:p>
      </dgm:t>
    </dgm:pt>
    <dgm:pt modelId="{EA3035B8-38CC-4F55-9AEE-2C494C0F542E}" type="parTrans" cxnId="{2249B8AB-42EF-4907-8385-D43623580D7C}">
      <dgm:prSet/>
      <dgm:spPr/>
      <dgm:t>
        <a:bodyPr/>
        <a:lstStyle/>
        <a:p>
          <a:endParaRPr lang="hu-HU"/>
        </a:p>
      </dgm:t>
    </dgm:pt>
    <dgm:pt modelId="{5171FC02-3AD3-4D33-B7D4-EC5147A4B79D}" type="sibTrans" cxnId="{2249B8AB-42EF-4907-8385-D43623580D7C}">
      <dgm:prSet/>
      <dgm:spPr/>
      <dgm:t>
        <a:bodyPr/>
        <a:lstStyle/>
        <a:p>
          <a:endParaRPr lang="hu-HU"/>
        </a:p>
      </dgm:t>
    </dgm:pt>
    <dgm:pt modelId="{E0661D63-2004-4E99-BEA0-B25F7AF6D763}">
      <dgm:prSet/>
      <dgm:spPr/>
      <dgm:t>
        <a:bodyPr/>
        <a:lstStyle/>
        <a:p>
          <a:r>
            <a:rPr lang="hu-HU" dirty="0"/>
            <a:t>Függvények</a:t>
          </a:r>
        </a:p>
      </dgm:t>
    </dgm:pt>
    <dgm:pt modelId="{50878037-7DF0-4355-9121-AF3D75E2C33F}" type="parTrans" cxnId="{36E359AF-3CCA-437E-BD3A-50759A3BA8E7}">
      <dgm:prSet/>
      <dgm:spPr/>
      <dgm:t>
        <a:bodyPr/>
        <a:lstStyle/>
        <a:p>
          <a:endParaRPr lang="hu-HU"/>
        </a:p>
      </dgm:t>
    </dgm:pt>
    <dgm:pt modelId="{C57D6F65-15CE-4ADF-81F9-438869379F42}" type="sibTrans" cxnId="{36E359AF-3CCA-437E-BD3A-50759A3BA8E7}">
      <dgm:prSet/>
      <dgm:spPr/>
      <dgm:t>
        <a:bodyPr/>
        <a:lstStyle/>
        <a:p>
          <a:endParaRPr lang="hu-HU"/>
        </a:p>
      </dgm:t>
    </dgm:pt>
    <dgm:pt modelId="{DEC34CF5-08B2-4B41-B160-63018ED925BD}">
      <dgm:prSet/>
      <dgm:spPr/>
      <dgm:t>
        <a:bodyPr/>
        <a:lstStyle/>
        <a:p>
          <a:r>
            <a:rPr lang="hu-HU" dirty="0"/>
            <a:t>Parancsok</a:t>
          </a:r>
        </a:p>
      </dgm:t>
    </dgm:pt>
    <dgm:pt modelId="{B4962885-35B2-491E-B3AD-5030B9262395}" type="parTrans" cxnId="{16BD8BFF-27C7-4BB8-ACEF-B45BE92F6DCC}">
      <dgm:prSet/>
      <dgm:spPr/>
      <dgm:t>
        <a:bodyPr/>
        <a:lstStyle/>
        <a:p>
          <a:endParaRPr lang="hu-HU"/>
        </a:p>
      </dgm:t>
    </dgm:pt>
    <dgm:pt modelId="{11BBB2D9-3D2A-486F-9AF6-B4EB31981515}" type="sibTrans" cxnId="{16BD8BFF-27C7-4BB8-ACEF-B45BE92F6DCC}">
      <dgm:prSet/>
      <dgm:spPr/>
      <dgm:t>
        <a:bodyPr/>
        <a:lstStyle/>
        <a:p>
          <a:endParaRPr lang="hu-HU"/>
        </a:p>
      </dgm:t>
    </dgm:pt>
    <dgm:pt modelId="{E75242B2-41A6-40BB-9EE9-BE67B24BAE94}" type="pres">
      <dgm:prSet presAssocID="{21B3DC46-2DF1-46D2-ADE1-5CDDBD5545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6D85BF-4F49-4406-9F3C-2935BC5D9877}" type="pres">
      <dgm:prSet presAssocID="{F4034270-42F7-4E61-BA0F-570F75EAA828}" presName="hierRoot1" presStyleCnt="0"/>
      <dgm:spPr/>
    </dgm:pt>
    <dgm:pt modelId="{2F0FFB6B-BAC0-4C4D-9681-CCA54C037F70}" type="pres">
      <dgm:prSet presAssocID="{F4034270-42F7-4E61-BA0F-570F75EAA828}" presName="composite" presStyleCnt="0"/>
      <dgm:spPr/>
    </dgm:pt>
    <dgm:pt modelId="{3F3EB562-1253-467B-98C7-4FE2DAE21C6C}" type="pres">
      <dgm:prSet presAssocID="{F4034270-42F7-4E61-BA0F-570F75EAA828}" presName="image" presStyleLbl="node0" presStyleIdx="0" presStyleCnt="3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22C89AB-25F4-44AB-BB7E-969EBEB04B64}" type="pres">
      <dgm:prSet presAssocID="{F4034270-42F7-4E61-BA0F-570F75EAA828}" presName="text" presStyleLbl="revTx" presStyleIdx="0" presStyleCnt="11">
        <dgm:presLayoutVars>
          <dgm:chPref val="3"/>
        </dgm:presLayoutVars>
      </dgm:prSet>
      <dgm:spPr/>
    </dgm:pt>
    <dgm:pt modelId="{A72BF2E4-3D4B-4B51-A09A-2514005ED21F}" type="pres">
      <dgm:prSet presAssocID="{F4034270-42F7-4E61-BA0F-570F75EAA828}" presName="hierChild2" presStyleCnt="0"/>
      <dgm:spPr/>
    </dgm:pt>
    <dgm:pt modelId="{EAD90253-CC8F-4A99-AF8D-0B0CF0A985C8}" type="pres">
      <dgm:prSet presAssocID="{673E6603-E350-49D2-8CDE-4F862461AAAA}" presName="hierRoot1" presStyleCnt="0"/>
      <dgm:spPr/>
    </dgm:pt>
    <dgm:pt modelId="{701DB7CB-E061-4E56-9A70-586E386D7947}" type="pres">
      <dgm:prSet presAssocID="{673E6603-E350-49D2-8CDE-4F862461AAAA}" presName="composite" presStyleCnt="0"/>
      <dgm:spPr/>
    </dgm:pt>
    <dgm:pt modelId="{6F34F08C-578D-4570-8B57-DB472E81B8E3}" type="pres">
      <dgm:prSet presAssocID="{673E6603-E350-49D2-8CDE-4F862461AAAA}" presName="image" presStyleLbl="node0" presStyleIdx="1" presStyleCnt="3"/>
      <dgm:spPr/>
    </dgm:pt>
    <dgm:pt modelId="{85B475FF-8C12-466F-8519-5DE53D7F6C06}" type="pres">
      <dgm:prSet presAssocID="{673E6603-E350-49D2-8CDE-4F862461AAAA}" presName="text" presStyleLbl="revTx" presStyleIdx="1" presStyleCnt="11">
        <dgm:presLayoutVars>
          <dgm:chPref val="3"/>
        </dgm:presLayoutVars>
      </dgm:prSet>
      <dgm:spPr/>
    </dgm:pt>
    <dgm:pt modelId="{66B3E2B4-4A07-44D3-92B8-30F678380C78}" type="pres">
      <dgm:prSet presAssocID="{673E6603-E350-49D2-8CDE-4F862461AAAA}" presName="hierChild2" presStyleCnt="0"/>
      <dgm:spPr/>
    </dgm:pt>
    <dgm:pt modelId="{ED240D90-09B5-4B30-845E-887FB3478DB4}" type="pres">
      <dgm:prSet presAssocID="{8E1CA7D7-7E58-4188-A857-9B3150A77FB9}" presName="hierRoot1" presStyleCnt="0"/>
      <dgm:spPr/>
    </dgm:pt>
    <dgm:pt modelId="{8E4E80B0-D55D-4B54-8E81-A4820DC1063C}" type="pres">
      <dgm:prSet presAssocID="{8E1CA7D7-7E58-4188-A857-9B3150A77FB9}" presName="composite" presStyleCnt="0"/>
      <dgm:spPr/>
    </dgm:pt>
    <dgm:pt modelId="{4DE22AC0-FD11-4512-907A-AD393BD18E82}" type="pres">
      <dgm:prSet presAssocID="{8E1CA7D7-7E58-4188-A857-9B3150A77FB9}" presName="image" presStyleLbl="node0" presStyleIdx="2" presStyleCnt="3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CA54D56-657E-49B2-BBD1-6EE92B962CDA}" type="pres">
      <dgm:prSet presAssocID="{8E1CA7D7-7E58-4188-A857-9B3150A77FB9}" presName="text" presStyleLbl="revTx" presStyleIdx="2" presStyleCnt="11">
        <dgm:presLayoutVars>
          <dgm:chPref val="3"/>
        </dgm:presLayoutVars>
      </dgm:prSet>
      <dgm:spPr/>
    </dgm:pt>
    <dgm:pt modelId="{9FBADB03-9701-4BE7-BF76-774FF90D2EE4}" type="pres">
      <dgm:prSet presAssocID="{8E1CA7D7-7E58-4188-A857-9B3150A77FB9}" presName="hierChild2" presStyleCnt="0"/>
      <dgm:spPr/>
    </dgm:pt>
    <dgm:pt modelId="{DA4D7619-9733-4AE9-ADF3-28F2234AB621}" type="pres">
      <dgm:prSet presAssocID="{B4962885-35B2-491E-B3AD-5030B9262395}" presName="Name10" presStyleLbl="parChTrans1D2" presStyleIdx="0" presStyleCnt="3"/>
      <dgm:spPr/>
    </dgm:pt>
    <dgm:pt modelId="{4EDAAC9F-7AE9-49C2-A0C0-7BD65414F2C3}" type="pres">
      <dgm:prSet presAssocID="{DEC34CF5-08B2-4B41-B160-63018ED925BD}" presName="hierRoot2" presStyleCnt="0"/>
      <dgm:spPr/>
    </dgm:pt>
    <dgm:pt modelId="{30E67F74-490E-4731-938A-31573CBC80DA}" type="pres">
      <dgm:prSet presAssocID="{DEC34CF5-08B2-4B41-B160-63018ED925BD}" presName="composite2" presStyleCnt="0"/>
      <dgm:spPr/>
    </dgm:pt>
    <dgm:pt modelId="{AF012B93-801C-48F1-9C62-F1B36640F680}" type="pres">
      <dgm:prSet presAssocID="{DEC34CF5-08B2-4B41-B160-63018ED925BD}" presName="image2" presStyleLbl="node2" presStyleIdx="0" presStyleCnt="3"/>
      <dgm:spPr/>
    </dgm:pt>
    <dgm:pt modelId="{130BF82A-74BD-411A-A161-B34B3019B3EF}" type="pres">
      <dgm:prSet presAssocID="{DEC34CF5-08B2-4B41-B160-63018ED925BD}" presName="text2" presStyleLbl="revTx" presStyleIdx="3" presStyleCnt="11">
        <dgm:presLayoutVars>
          <dgm:chPref val="3"/>
        </dgm:presLayoutVars>
      </dgm:prSet>
      <dgm:spPr/>
    </dgm:pt>
    <dgm:pt modelId="{4B886A7A-8ECA-4148-B767-071C885733C0}" type="pres">
      <dgm:prSet presAssocID="{DEC34CF5-08B2-4B41-B160-63018ED925BD}" presName="hierChild3" presStyleCnt="0"/>
      <dgm:spPr/>
    </dgm:pt>
    <dgm:pt modelId="{5E2C4D4B-D55D-4C7F-8D6A-2B262744C646}" type="pres">
      <dgm:prSet presAssocID="{1CE7BFE4-FDA3-43F3-8EC3-771F68D5DB16}" presName="Name17" presStyleLbl="parChTrans1D3" presStyleIdx="0" presStyleCnt="5"/>
      <dgm:spPr/>
    </dgm:pt>
    <dgm:pt modelId="{6AA05663-2AE2-4A1F-837F-F85D6BDFD86F}" type="pres">
      <dgm:prSet presAssocID="{1CBC9B38-C33B-423C-A877-5BEC2F5A0BC8}" presName="hierRoot3" presStyleCnt="0"/>
      <dgm:spPr/>
    </dgm:pt>
    <dgm:pt modelId="{E6FB135B-8DB0-4727-83FE-070BC94FD970}" type="pres">
      <dgm:prSet presAssocID="{1CBC9B38-C33B-423C-A877-5BEC2F5A0BC8}" presName="composite3" presStyleCnt="0"/>
      <dgm:spPr/>
    </dgm:pt>
    <dgm:pt modelId="{91A8289C-A91B-4FEB-B044-589626102174}" type="pres">
      <dgm:prSet presAssocID="{1CBC9B38-C33B-423C-A877-5BEC2F5A0BC8}" presName="image3" presStyleLbl="node3" presStyleIdx="0" presStyleCnt="5"/>
      <dgm:spPr/>
    </dgm:pt>
    <dgm:pt modelId="{2F2DC9C2-B69A-4245-9C77-70F18CDEF539}" type="pres">
      <dgm:prSet presAssocID="{1CBC9B38-C33B-423C-A877-5BEC2F5A0BC8}" presName="text3" presStyleLbl="revTx" presStyleIdx="4" presStyleCnt="11">
        <dgm:presLayoutVars>
          <dgm:chPref val="3"/>
        </dgm:presLayoutVars>
      </dgm:prSet>
      <dgm:spPr/>
    </dgm:pt>
    <dgm:pt modelId="{74B9186D-F753-4D2A-96AB-5CF0BCA85467}" type="pres">
      <dgm:prSet presAssocID="{1CBC9B38-C33B-423C-A877-5BEC2F5A0BC8}" presName="hierChild4" presStyleCnt="0"/>
      <dgm:spPr/>
    </dgm:pt>
    <dgm:pt modelId="{A25D0718-6052-4DD7-B54B-B247481E6A3A}" type="pres">
      <dgm:prSet presAssocID="{701BE2B9-81A4-4DC1-841B-2E36ACFE5F10}" presName="Name17" presStyleLbl="parChTrans1D3" presStyleIdx="1" presStyleCnt="5"/>
      <dgm:spPr/>
    </dgm:pt>
    <dgm:pt modelId="{82207F82-1B00-4F29-838E-944305FAF61C}" type="pres">
      <dgm:prSet presAssocID="{25AA9A8E-132C-481D-90D4-4512C5389545}" presName="hierRoot3" presStyleCnt="0"/>
      <dgm:spPr/>
    </dgm:pt>
    <dgm:pt modelId="{AE5A34EE-5B0E-4C9E-9465-86B25B23B5DE}" type="pres">
      <dgm:prSet presAssocID="{25AA9A8E-132C-481D-90D4-4512C5389545}" presName="composite3" presStyleCnt="0"/>
      <dgm:spPr/>
    </dgm:pt>
    <dgm:pt modelId="{96BBE6EA-883D-49BA-A7C4-63596093B61D}" type="pres">
      <dgm:prSet presAssocID="{25AA9A8E-132C-481D-90D4-4512C5389545}" presName="image3" presStyleLbl="node3" presStyleIdx="1" presStyleCnt="5"/>
      <dgm:spPr/>
    </dgm:pt>
    <dgm:pt modelId="{B97245AB-AF17-42DF-B08A-E02EDDB0F0B3}" type="pres">
      <dgm:prSet presAssocID="{25AA9A8E-132C-481D-90D4-4512C5389545}" presName="text3" presStyleLbl="revTx" presStyleIdx="5" presStyleCnt="11">
        <dgm:presLayoutVars>
          <dgm:chPref val="3"/>
        </dgm:presLayoutVars>
      </dgm:prSet>
      <dgm:spPr/>
    </dgm:pt>
    <dgm:pt modelId="{4E3FD447-3BF6-4EA4-9A83-10E31E792FA3}" type="pres">
      <dgm:prSet presAssocID="{25AA9A8E-132C-481D-90D4-4512C5389545}" presName="hierChild4" presStyleCnt="0"/>
      <dgm:spPr/>
    </dgm:pt>
    <dgm:pt modelId="{8C658DE0-15A4-4CBF-AC67-9E92360CFFBD}" type="pres">
      <dgm:prSet presAssocID="{900731B6-E7CC-44B7-9351-465469634B3A}" presName="Name17" presStyleLbl="parChTrans1D3" presStyleIdx="2" presStyleCnt="5"/>
      <dgm:spPr/>
    </dgm:pt>
    <dgm:pt modelId="{257CC070-CAAC-4B38-8D97-916EC5F6FF05}" type="pres">
      <dgm:prSet presAssocID="{EDA099EC-9417-4086-88FA-99D67258255F}" presName="hierRoot3" presStyleCnt="0"/>
      <dgm:spPr/>
    </dgm:pt>
    <dgm:pt modelId="{D86B61BB-15BD-4723-B57C-362216D9BB96}" type="pres">
      <dgm:prSet presAssocID="{EDA099EC-9417-4086-88FA-99D67258255F}" presName="composite3" presStyleCnt="0"/>
      <dgm:spPr/>
    </dgm:pt>
    <dgm:pt modelId="{CC12F70C-33EF-4325-B13F-195ADA92C928}" type="pres">
      <dgm:prSet presAssocID="{EDA099EC-9417-4086-88FA-99D67258255F}" presName="image3" presStyleLbl="node3" presStyleIdx="2" presStyleCnt="5"/>
      <dgm:spPr/>
    </dgm:pt>
    <dgm:pt modelId="{273C9E98-72A9-4FD0-A901-BF91133DDD16}" type="pres">
      <dgm:prSet presAssocID="{EDA099EC-9417-4086-88FA-99D67258255F}" presName="text3" presStyleLbl="revTx" presStyleIdx="6" presStyleCnt="11">
        <dgm:presLayoutVars>
          <dgm:chPref val="3"/>
        </dgm:presLayoutVars>
      </dgm:prSet>
      <dgm:spPr/>
    </dgm:pt>
    <dgm:pt modelId="{B5829675-31F4-4C8F-A495-42E0EB947DC1}" type="pres">
      <dgm:prSet presAssocID="{EDA099EC-9417-4086-88FA-99D67258255F}" presName="hierChild4" presStyleCnt="0"/>
      <dgm:spPr/>
    </dgm:pt>
    <dgm:pt modelId="{2B6A02C3-BF3F-491F-A462-75DCC09DD25C}" type="pres">
      <dgm:prSet presAssocID="{965E4B22-341B-46E2-A09B-C760F1CDF23A}" presName="Name17" presStyleLbl="parChTrans1D3" presStyleIdx="3" presStyleCnt="5"/>
      <dgm:spPr/>
    </dgm:pt>
    <dgm:pt modelId="{C72C8E26-F094-484A-9E03-20B21484CB45}" type="pres">
      <dgm:prSet presAssocID="{7C70024A-B891-4CFE-AFD3-5446B2DECFAD}" presName="hierRoot3" presStyleCnt="0"/>
      <dgm:spPr/>
    </dgm:pt>
    <dgm:pt modelId="{6112847F-86C4-4618-A362-49E6D60ED636}" type="pres">
      <dgm:prSet presAssocID="{7C70024A-B891-4CFE-AFD3-5446B2DECFAD}" presName="composite3" presStyleCnt="0"/>
      <dgm:spPr/>
    </dgm:pt>
    <dgm:pt modelId="{529043FF-9568-42CA-A977-03DB31E07184}" type="pres">
      <dgm:prSet presAssocID="{7C70024A-B891-4CFE-AFD3-5446B2DECFAD}" presName="image3" presStyleLbl="node3" presStyleIdx="3" presStyleCnt="5"/>
      <dgm:spPr/>
    </dgm:pt>
    <dgm:pt modelId="{56BD1A9B-B541-44A9-A489-454AE9ABB8C8}" type="pres">
      <dgm:prSet presAssocID="{7C70024A-B891-4CFE-AFD3-5446B2DECFAD}" presName="text3" presStyleLbl="revTx" presStyleIdx="7" presStyleCnt="11">
        <dgm:presLayoutVars>
          <dgm:chPref val="3"/>
        </dgm:presLayoutVars>
      </dgm:prSet>
      <dgm:spPr/>
    </dgm:pt>
    <dgm:pt modelId="{B5D34D4A-D40A-46B4-A68C-E992A00C9E46}" type="pres">
      <dgm:prSet presAssocID="{7C70024A-B891-4CFE-AFD3-5446B2DECFAD}" presName="hierChild4" presStyleCnt="0"/>
      <dgm:spPr/>
    </dgm:pt>
    <dgm:pt modelId="{B9EAEB66-CC0D-4665-AB80-CC32B59026EC}" type="pres">
      <dgm:prSet presAssocID="{EFBE4489-3857-4E39-8238-4161A3A6D6D9}" presName="Name17" presStyleLbl="parChTrans1D3" presStyleIdx="4" presStyleCnt="5"/>
      <dgm:spPr/>
    </dgm:pt>
    <dgm:pt modelId="{6669291B-679A-411E-911E-980BB2CB7D2A}" type="pres">
      <dgm:prSet presAssocID="{3C01F5B9-33D9-4A85-98DD-488718B37491}" presName="hierRoot3" presStyleCnt="0"/>
      <dgm:spPr/>
    </dgm:pt>
    <dgm:pt modelId="{AED77D60-8D17-470B-835F-C1B5DE2FF6E2}" type="pres">
      <dgm:prSet presAssocID="{3C01F5B9-33D9-4A85-98DD-488718B37491}" presName="composite3" presStyleCnt="0"/>
      <dgm:spPr/>
    </dgm:pt>
    <dgm:pt modelId="{E63C8170-F0D0-4559-B698-9665E6BDA92C}" type="pres">
      <dgm:prSet presAssocID="{3C01F5B9-33D9-4A85-98DD-488718B37491}" presName="image3" presStyleLbl="node3" presStyleIdx="4" presStyleCnt="5"/>
      <dgm:spPr/>
    </dgm:pt>
    <dgm:pt modelId="{835D9DCE-A1C3-4964-A08D-D763D69261C3}" type="pres">
      <dgm:prSet presAssocID="{3C01F5B9-33D9-4A85-98DD-488718B37491}" presName="text3" presStyleLbl="revTx" presStyleIdx="8" presStyleCnt="11">
        <dgm:presLayoutVars>
          <dgm:chPref val="3"/>
        </dgm:presLayoutVars>
      </dgm:prSet>
      <dgm:spPr/>
    </dgm:pt>
    <dgm:pt modelId="{CF536E25-582A-478B-82AD-B5941AE8B860}" type="pres">
      <dgm:prSet presAssocID="{3C01F5B9-33D9-4A85-98DD-488718B37491}" presName="hierChild4" presStyleCnt="0"/>
      <dgm:spPr/>
    </dgm:pt>
    <dgm:pt modelId="{65BF7BFD-01B2-4AA2-B461-2FD4EA2B0B25}" type="pres">
      <dgm:prSet presAssocID="{50878037-7DF0-4355-9121-AF3D75E2C33F}" presName="Name10" presStyleLbl="parChTrans1D2" presStyleIdx="1" presStyleCnt="3"/>
      <dgm:spPr/>
    </dgm:pt>
    <dgm:pt modelId="{485B264F-AF13-47A5-8BA7-5F5331BF42AA}" type="pres">
      <dgm:prSet presAssocID="{E0661D63-2004-4E99-BEA0-B25F7AF6D763}" presName="hierRoot2" presStyleCnt="0"/>
      <dgm:spPr/>
    </dgm:pt>
    <dgm:pt modelId="{D54BBE4C-3C70-475D-98CA-1B5D4A624102}" type="pres">
      <dgm:prSet presAssocID="{E0661D63-2004-4E99-BEA0-B25F7AF6D763}" presName="composite2" presStyleCnt="0"/>
      <dgm:spPr/>
    </dgm:pt>
    <dgm:pt modelId="{D76381E5-C1A6-4931-BC63-30B932E16B87}" type="pres">
      <dgm:prSet presAssocID="{E0661D63-2004-4E99-BEA0-B25F7AF6D763}" presName="image2" presStyleLbl="node2" presStyleIdx="1" presStyleCnt="3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087337C5-86E6-4F49-9197-F6F34B6010DC}" type="pres">
      <dgm:prSet presAssocID="{E0661D63-2004-4E99-BEA0-B25F7AF6D763}" presName="text2" presStyleLbl="revTx" presStyleIdx="9" presStyleCnt="11">
        <dgm:presLayoutVars>
          <dgm:chPref val="3"/>
        </dgm:presLayoutVars>
      </dgm:prSet>
      <dgm:spPr/>
    </dgm:pt>
    <dgm:pt modelId="{1B5FA6DD-99CA-4CC9-A0BF-524F76ED5CAB}" type="pres">
      <dgm:prSet presAssocID="{E0661D63-2004-4E99-BEA0-B25F7AF6D763}" presName="hierChild3" presStyleCnt="0"/>
      <dgm:spPr/>
    </dgm:pt>
    <dgm:pt modelId="{6148049D-3724-4578-B591-31C8BFBC30C9}" type="pres">
      <dgm:prSet presAssocID="{EA3035B8-38CC-4F55-9AEE-2C494C0F542E}" presName="Name10" presStyleLbl="parChTrans1D2" presStyleIdx="2" presStyleCnt="3"/>
      <dgm:spPr/>
    </dgm:pt>
    <dgm:pt modelId="{BD4311EB-9A4D-410F-9517-69D229270F11}" type="pres">
      <dgm:prSet presAssocID="{B019367D-8BD0-4C97-80BF-73BC21E78C5F}" presName="hierRoot2" presStyleCnt="0"/>
      <dgm:spPr/>
    </dgm:pt>
    <dgm:pt modelId="{2C4F9EF7-070B-423E-8522-A0B05A5DA3F4}" type="pres">
      <dgm:prSet presAssocID="{B019367D-8BD0-4C97-80BF-73BC21E78C5F}" presName="composite2" presStyleCnt="0"/>
      <dgm:spPr/>
    </dgm:pt>
    <dgm:pt modelId="{3E427192-6A93-4225-9E91-EE88D95FFC08}" type="pres">
      <dgm:prSet presAssocID="{B019367D-8BD0-4C97-80BF-73BC21E78C5F}" presName="image2" presStyleLbl="node2" presStyleIdx="2" presStyleCnt="3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7F70C7E-9F9A-44C5-B8E3-89C27B472806}" type="pres">
      <dgm:prSet presAssocID="{B019367D-8BD0-4C97-80BF-73BC21E78C5F}" presName="text2" presStyleLbl="revTx" presStyleIdx="10" presStyleCnt="11">
        <dgm:presLayoutVars>
          <dgm:chPref val="3"/>
        </dgm:presLayoutVars>
      </dgm:prSet>
      <dgm:spPr/>
    </dgm:pt>
    <dgm:pt modelId="{047438AA-F9DE-4330-AE85-BA4DE39CD3B0}" type="pres">
      <dgm:prSet presAssocID="{B019367D-8BD0-4C97-80BF-73BC21E78C5F}" presName="hierChild3" presStyleCnt="0"/>
      <dgm:spPr/>
    </dgm:pt>
  </dgm:ptLst>
  <dgm:cxnLst>
    <dgm:cxn modelId="{9632C31D-E729-44C7-B903-90F9B0713A20}" type="presOf" srcId="{900731B6-E7CC-44B7-9351-465469634B3A}" destId="{8C658DE0-15A4-4CBF-AC67-9E92360CFFBD}" srcOrd="0" destOrd="0" presId="urn:microsoft.com/office/officeart/2009/layout/CirclePictureHierarchy"/>
    <dgm:cxn modelId="{B01F7B2C-9E21-4074-880B-4C6432ABE07F}" type="presOf" srcId="{1CE7BFE4-FDA3-43F3-8EC3-771F68D5DB16}" destId="{5E2C4D4B-D55D-4C7F-8D6A-2B262744C646}" srcOrd="0" destOrd="0" presId="urn:microsoft.com/office/officeart/2009/layout/CirclePictureHierarchy"/>
    <dgm:cxn modelId="{16A8902F-7063-4AA4-946A-4EE3557BF442}" type="presOf" srcId="{701BE2B9-81A4-4DC1-841B-2E36ACFE5F10}" destId="{A25D0718-6052-4DD7-B54B-B247481E6A3A}" srcOrd="0" destOrd="0" presId="urn:microsoft.com/office/officeart/2009/layout/CirclePictureHierarchy"/>
    <dgm:cxn modelId="{C4F51039-7F94-4C9A-B7A4-A9E513855750}" type="presOf" srcId="{B019367D-8BD0-4C97-80BF-73BC21E78C5F}" destId="{E7F70C7E-9F9A-44C5-B8E3-89C27B472806}" srcOrd="0" destOrd="0" presId="urn:microsoft.com/office/officeart/2009/layout/CirclePictureHierarchy"/>
    <dgm:cxn modelId="{0B52DD3D-BB64-436C-9B1D-A283BC4C770A}" type="presOf" srcId="{F4034270-42F7-4E61-BA0F-570F75EAA828}" destId="{122C89AB-25F4-44AB-BB7E-969EBEB04B64}" srcOrd="0" destOrd="0" presId="urn:microsoft.com/office/officeart/2009/layout/CirclePictureHierarchy"/>
    <dgm:cxn modelId="{16E5663E-885F-4FDF-87D5-893A451E3FF9}" type="presOf" srcId="{25AA9A8E-132C-481D-90D4-4512C5389545}" destId="{B97245AB-AF17-42DF-B08A-E02EDDB0F0B3}" srcOrd="0" destOrd="0" presId="urn:microsoft.com/office/officeart/2009/layout/CirclePictureHierarchy"/>
    <dgm:cxn modelId="{8239D45B-D12E-4695-A47F-FC63AE6ED40C}" type="presOf" srcId="{B4962885-35B2-491E-B3AD-5030B9262395}" destId="{DA4D7619-9733-4AE9-ADF3-28F2234AB621}" srcOrd="0" destOrd="0" presId="urn:microsoft.com/office/officeart/2009/layout/CirclePictureHierarchy"/>
    <dgm:cxn modelId="{DB1CD25D-5765-4BAB-BE45-299D10742595}" type="presOf" srcId="{50878037-7DF0-4355-9121-AF3D75E2C33F}" destId="{65BF7BFD-01B2-4AA2-B461-2FD4EA2B0B25}" srcOrd="0" destOrd="0" presId="urn:microsoft.com/office/officeart/2009/layout/CirclePictureHierarchy"/>
    <dgm:cxn modelId="{ECEF4644-D12B-49C4-A2BD-872796BEAF37}" srcId="{21B3DC46-2DF1-46D2-ADE1-5CDDBD554507}" destId="{8E1CA7D7-7E58-4188-A857-9B3150A77FB9}" srcOrd="2" destOrd="0" parTransId="{DF6FC54F-9A75-44B8-9406-7F2FA79FCAB7}" sibTransId="{B046F4D8-6E50-48B5-ADD7-43FF32C3CD5B}"/>
    <dgm:cxn modelId="{05F76944-3BC7-4194-B6A4-DCD9A6DA0281}" srcId="{DEC34CF5-08B2-4B41-B160-63018ED925BD}" destId="{7C70024A-B891-4CFE-AFD3-5446B2DECFAD}" srcOrd="3" destOrd="0" parTransId="{965E4B22-341B-46E2-A09B-C760F1CDF23A}" sibTransId="{2E58B593-386D-42A1-86E4-1BB7DA83416B}"/>
    <dgm:cxn modelId="{32431C4B-0125-4995-BF13-7316A11B10CB}" type="presOf" srcId="{1CBC9B38-C33B-423C-A877-5BEC2F5A0BC8}" destId="{2F2DC9C2-B69A-4245-9C77-70F18CDEF539}" srcOrd="0" destOrd="0" presId="urn:microsoft.com/office/officeart/2009/layout/CirclePictureHierarchy"/>
    <dgm:cxn modelId="{F3F9347E-7D38-4757-A5B6-9A281DF174F3}" type="presOf" srcId="{673E6603-E350-49D2-8CDE-4F862461AAAA}" destId="{85B475FF-8C12-466F-8519-5DE53D7F6C06}" srcOrd="0" destOrd="0" presId="urn:microsoft.com/office/officeart/2009/layout/CirclePictureHierarchy"/>
    <dgm:cxn modelId="{4BB15280-F2F5-497D-92A5-40B1FDC94A10}" srcId="{DEC34CF5-08B2-4B41-B160-63018ED925BD}" destId="{1CBC9B38-C33B-423C-A877-5BEC2F5A0BC8}" srcOrd="0" destOrd="0" parTransId="{1CE7BFE4-FDA3-43F3-8EC3-771F68D5DB16}" sibTransId="{85800F27-87AE-4479-BC1B-6ACD3BE894CE}"/>
    <dgm:cxn modelId="{45A4F787-A9DA-476B-AD32-79726EB95DDC}" type="presOf" srcId="{E0661D63-2004-4E99-BEA0-B25F7AF6D763}" destId="{087337C5-86E6-4F49-9197-F6F34B6010DC}" srcOrd="0" destOrd="0" presId="urn:microsoft.com/office/officeart/2009/layout/CirclePictureHierarchy"/>
    <dgm:cxn modelId="{E5B31E9A-12FD-4156-937A-F35E405E4A78}" srcId="{21B3DC46-2DF1-46D2-ADE1-5CDDBD554507}" destId="{673E6603-E350-49D2-8CDE-4F862461AAAA}" srcOrd="1" destOrd="0" parTransId="{F0E437FA-197B-411D-B299-E23CC72AB52E}" sibTransId="{2E52999E-24BC-4BDD-BF9C-055E0239B7B4}"/>
    <dgm:cxn modelId="{58E255A4-914E-49F6-AAD1-857307D455F0}" type="presOf" srcId="{EFBE4489-3857-4E39-8238-4161A3A6D6D9}" destId="{B9EAEB66-CC0D-4665-AB80-CC32B59026EC}" srcOrd="0" destOrd="0" presId="urn:microsoft.com/office/officeart/2009/layout/CirclePictureHierarchy"/>
    <dgm:cxn modelId="{2249B8AB-42EF-4907-8385-D43623580D7C}" srcId="{8E1CA7D7-7E58-4188-A857-9B3150A77FB9}" destId="{B019367D-8BD0-4C97-80BF-73BC21E78C5F}" srcOrd="2" destOrd="0" parTransId="{EA3035B8-38CC-4F55-9AEE-2C494C0F542E}" sibTransId="{5171FC02-3AD3-4D33-B7D4-EC5147A4B79D}"/>
    <dgm:cxn modelId="{36E359AF-3CCA-437E-BD3A-50759A3BA8E7}" srcId="{8E1CA7D7-7E58-4188-A857-9B3150A77FB9}" destId="{E0661D63-2004-4E99-BEA0-B25F7AF6D763}" srcOrd="1" destOrd="0" parTransId="{50878037-7DF0-4355-9121-AF3D75E2C33F}" sibTransId="{C57D6F65-15CE-4ADF-81F9-438869379F42}"/>
    <dgm:cxn modelId="{E59B6AB0-2329-40E2-8A2A-F4DBE46E78FE}" type="presOf" srcId="{EDA099EC-9417-4086-88FA-99D67258255F}" destId="{273C9E98-72A9-4FD0-A901-BF91133DDD16}" srcOrd="0" destOrd="0" presId="urn:microsoft.com/office/officeart/2009/layout/CirclePictureHierarchy"/>
    <dgm:cxn modelId="{F51DBEB1-236F-4406-9D2D-A3AE0AAB1C6B}" type="presOf" srcId="{8E1CA7D7-7E58-4188-A857-9B3150A77FB9}" destId="{4CA54D56-657E-49B2-BBD1-6EE92B962CDA}" srcOrd="0" destOrd="0" presId="urn:microsoft.com/office/officeart/2009/layout/CirclePictureHierarchy"/>
    <dgm:cxn modelId="{3287D6C8-EDA7-475C-9287-BBD5785280C6}" type="presOf" srcId="{965E4B22-341B-46E2-A09B-C760F1CDF23A}" destId="{2B6A02C3-BF3F-491F-A462-75DCC09DD25C}" srcOrd="0" destOrd="0" presId="urn:microsoft.com/office/officeart/2009/layout/CirclePictureHierarchy"/>
    <dgm:cxn modelId="{A205D5CE-F546-4CEF-96F3-62CBA45FF81F}" type="presOf" srcId="{21B3DC46-2DF1-46D2-ADE1-5CDDBD554507}" destId="{E75242B2-41A6-40BB-9EE9-BE67B24BAE94}" srcOrd="0" destOrd="0" presId="urn:microsoft.com/office/officeart/2009/layout/CirclePictureHierarchy"/>
    <dgm:cxn modelId="{BABB43D2-C552-4B74-88B8-FA25D0B7211C}" srcId="{DEC34CF5-08B2-4B41-B160-63018ED925BD}" destId="{3C01F5B9-33D9-4A85-98DD-488718B37491}" srcOrd="4" destOrd="0" parTransId="{EFBE4489-3857-4E39-8238-4161A3A6D6D9}" sibTransId="{37E7A1A0-ECE3-4AFE-B034-3FFDA38EB123}"/>
    <dgm:cxn modelId="{9C8EFAD9-A5F0-4503-8E19-BA4F303BD3C6}" type="presOf" srcId="{3C01F5B9-33D9-4A85-98DD-488718B37491}" destId="{835D9DCE-A1C3-4964-A08D-D763D69261C3}" srcOrd="0" destOrd="0" presId="urn:microsoft.com/office/officeart/2009/layout/CirclePictureHierarchy"/>
    <dgm:cxn modelId="{8F0B80DA-FF1B-48F2-BEFE-74B84ABEADB5}" type="presOf" srcId="{DEC34CF5-08B2-4B41-B160-63018ED925BD}" destId="{130BF82A-74BD-411A-A161-B34B3019B3EF}" srcOrd="0" destOrd="0" presId="urn:microsoft.com/office/officeart/2009/layout/CirclePictureHierarchy"/>
    <dgm:cxn modelId="{16F24ADB-88A2-411B-AB61-3AE178A20926}" srcId="{21B3DC46-2DF1-46D2-ADE1-5CDDBD554507}" destId="{F4034270-42F7-4E61-BA0F-570F75EAA828}" srcOrd="0" destOrd="0" parTransId="{BC614391-23EB-4EDA-A79C-6F2652E02492}" sibTransId="{8241B5A4-FC73-4EBA-9A39-D225E270E64F}"/>
    <dgm:cxn modelId="{DE2241E1-C275-48FC-A819-C63B81A84266}" srcId="{DEC34CF5-08B2-4B41-B160-63018ED925BD}" destId="{25AA9A8E-132C-481D-90D4-4512C5389545}" srcOrd="1" destOrd="0" parTransId="{701BE2B9-81A4-4DC1-841B-2E36ACFE5F10}" sibTransId="{33227855-7E0A-4A54-B6F2-87ACADC29A53}"/>
    <dgm:cxn modelId="{C67136EC-7AD3-4B52-BBFF-C69832480A50}" type="presOf" srcId="{EA3035B8-38CC-4F55-9AEE-2C494C0F542E}" destId="{6148049D-3724-4578-B591-31C8BFBC30C9}" srcOrd="0" destOrd="0" presId="urn:microsoft.com/office/officeart/2009/layout/CirclePictureHierarchy"/>
    <dgm:cxn modelId="{3BDE6FF8-542F-4827-A1A9-E03E529CCD41}" type="presOf" srcId="{7C70024A-B891-4CFE-AFD3-5446B2DECFAD}" destId="{56BD1A9B-B541-44A9-A489-454AE9ABB8C8}" srcOrd="0" destOrd="0" presId="urn:microsoft.com/office/officeart/2009/layout/CirclePictureHierarchy"/>
    <dgm:cxn modelId="{1FDEA6FA-01DA-4BC5-9BC7-6B6671A4E7E5}" srcId="{DEC34CF5-08B2-4B41-B160-63018ED925BD}" destId="{EDA099EC-9417-4086-88FA-99D67258255F}" srcOrd="2" destOrd="0" parTransId="{900731B6-E7CC-44B7-9351-465469634B3A}" sibTransId="{5822DCBD-2D12-45BA-9B51-F1C6075D012F}"/>
    <dgm:cxn modelId="{16BD8BFF-27C7-4BB8-ACEF-B45BE92F6DCC}" srcId="{8E1CA7D7-7E58-4188-A857-9B3150A77FB9}" destId="{DEC34CF5-08B2-4B41-B160-63018ED925BD}" srcOrd="0" destOrd="0" parTransId="{B4962885-35B2-491E-B3AD-5030B9262395}" sibTransId="{11BBB2D9-3D2A-486F-9AF6-B4EB31981515}"/>
    <dgm:cxn modelId="{7CA10305-D379-43AA-896B-ADE9F4A27E30}" type="presParOf" srcId="{E75242B2-41A6-40BB-9EE9-BE67B24BAE94}" destId="{286D85BF-4F49-4406-9F3C-2935BC5D9877}" srcOrd="0" destOrd="0" presId="urn:microsoft.com/office/officeart/2009/layout/CirclePictureHierarchy"/>
    <dgm:cxn modelId="{1A9D87CA-C631-49CD-91B3-67B7E98F6431}" type="presParOf" srcId="{286D85BF-4F49-4406-9F3C-2935BC5D9877}" destId="{2F0FFB6B-BAC0-4C4D-9681-CCA54C037F70}" srcOrd="0" destOrd="0" presId="urn:microsoft.com/office/officeart/2009/layout/CirclePictureHierarchy"/>
    <dgm:cxn modelId="{65B0687F-5414-4FB0-9400-50C6B10F5A70}" type="presParOf" srcId="{2F0FFB6B-BAC0-4C4D-9681-CCA54C037F70}" destId="{3F3EB562-1253-467B-98C7-4FE2DAE21C6C}" srcOrd="0" destOrd="0" presId="urn:microsoft.com/office/officeart/2009/layout/CirclePictureHierarchy"/>
    <dgm:cxn modelId="{73F3AD2C-03BA-4D3A-BF35-648E7696DE37}" type="presParOf" srcId="{2F0FFB6B-BAC0-4C4D-9681-CCA54C037F70}" destId="{122C89AB-25F4-44AB-BB7E-969EBEB04B64}" srcOrd="1" destOrd="0" presId="urn:microsoft.com/office/officeart/2009/layout/CirclePictureHierarchy"/>
    <dgm:cxn modelId="{B35A71C4-33E5-4B62-910A-EBDD29360957}" type="presParOf" srcId="{286D85BF-4F49-4406-9F3C-2935BC5D9877}" destId="{A72BF2E4-3D4B-4B51-A09A-2514005ED21F}" srcOrd="1" destOrd="0" presId="urn:microsoft.com/office/officeart/2009/layout/CirclePictureHierarchy"/>
    <dgm:cxn modelId="{06F0E707-E3C5-46CA-954B-FD84A911A3DC}" type="presParOf" srcId="{E75242B2-41A6-40BB-9EE9-BE67B24BAE94}" destId="{EAD90253-CC8F-4A99-AF8D-0B0CF0A985C8}" srcOrd="1" destOrd="0" presId="urn:microsoft.com/office/officeart/2009/layout/CirclePictureHierarchy"/>
    <dgm:cxn modelId="{33BD1556-2F55-45A5-A7F2-004DBC5E26E9}" type="presParOf" srcId="{EAD90253-CC8F-4A99-AF8D-0B0CF0A985C8}" destId="{701DB7CB-E061-4E56-9A70-586E386D7947}" srcOrd="0" destOrd="0" presId="urn:microsoft.com/office/officeart/2009/layout/CirclePictureHierarchy"/>
    <dgm:cxn modelId="{B4FE3D88-F874-465D-B776-AD2909C44510}" type="presParOf" srcId="{701DB7CB-E061-4E56-9A70-586E386D7947}" destId="{6F34F08C-578D-4570-8B57-DB472E81B8E3}" srcOrd="0" destOrd="0" presId="urn:microsoft.com/office/officeart/2009/layout/CirclePictureHierarchy"/>
    <dgm:cxn modelId="{A13AE670-9E73-47E0-B122-00DB57559DFD}" type="presParOf" srcId="{701DB7CB-E061-4E56-9A70-586E386D7947}" destId="{85B475FF-8C12-466F-8519-5DE53D7F6C06}" srcOrd="1" destOrd="0" presId="urn:microsoft.com/office/officeart/2009/layout/CirclePictureHierarchy"/>
    <dgm:cxn modelId="{2E7D3743-C1BE-427D-81B3-7810A0903C57}" type="presParOf" srcId="{EAD90253-CC8F-4A99-AF8D-0B0CF0A985C8}" destId="{66B3E2B4-4A07-44D3-92B8-30F678380C78}" srcOrd="1" destOrd="0" presId="urn:microsoft.com/office/officeart/2009/layout/CirclePictureHierarchy"/>
    <dgm:cxn modelId="{641CA78E-0274-45A4-948E-DF304CE2A1B7}" type="presParOf" srcId="{E75242B2-41A6-40BB-9EE9-BE67B24BAE94}" destId="{ED240D90-09B5-4B30-845E-887FB3478DB4}" srcOrd="2" destOrd="0" presId="urn:microsoft.com/office/officeart/2009/layout/CirclePictureHierarchy"/>
    <dgm:cxn modelId="{28381ACA-FCD4-4AD5-800E-CCB46C9B1B82}" type="presParOf" srcId="{ED240D90-09B5-4B30-845E-887FB3478DB4}" destId="{8E4E80B0-D55D-4B54-8E81-A4820DC1063C}" srcOrd="0" destOrd="0" presId="urn:microsoft.com/office/officeart/2009/layout/CirclePictureHierarchy"/>
    <dgm:cxn modelId="{7CA0ED30-8702-4B54-8903-030C4C3B2A6E}" type="presParOf" srcId="{8E4E80B0-D55D-4B54-8E81-A4820DC1063C}" destId="{4DE22AC0-FD11-4512-907A-AD393BD18E82}" srcOrd="0" destOrd="0" presId="urn:microsoft.com/office/officeart/2009/layout/CirclePictureHierarchy"/>
    <dgm:cxn modelId="{251D96FC-41D8-4B7C-AB34-34A2E27B7350}" type="presParOf" srcId="{8E4E80B0-D55D-4B54-8E81-A4820DC1063C}" destId="{4CA54D56-657E-49B2-BBD1-6EE92B962CDA}" srcOrd="1" destOrd="0" presId="urn:microsoft.com/office/officeart/2009/layout/CirclePictureHierarchy"/>
    <dgm:cxn modelId="{EEAF11F4-042A-404F-A43F-B62881AAAB39}" type="presParOf" srcId="{ED240D90-09B5-4B30-845E-887FB3478DB4}" destId="{9FBADB03-9701-4BE7-BF76-774FF90D2EE4}" srcOrd="1" destOrd="0" presId="urn:microsoft.com/office/officeart/2009/layout/CirclePictureHierarchy"/>
    <dgm:cxn modelId="{96C23DC9-D6FA-4CFA-A221-F926287326C0}" type="presParOf" srcId="{9FBADB03-9701-4BE7-BF76-774FF90D2EE4}" destId="{DA4D7619-9733-4AE9-ADF3-28F2234AB621}" srcOrd="0" destOrd="0" presId="urn:microsoft.com/office/officeart/2009/layout/CirclePictureHierarchy"/>
    <dgm:cxn modelId="{971DAE43-4313-4F5C-8A7C-51828DB8DC26}" type="presParOf" srcId="{9FBADB03-9701-4BE7-BF76-774FF90D2EE4}" destId="{4EDAAC9F-7AE9-49C2-A0C0-7BD65414F2C3}" srcOrd="1" destOrd="0" presId="urn:microsoft.com/office/officeart/2009/layout/CirclePictureHierarchy"/>
    <dgm:cxn modelId="{74DD9F9F-4D6D-461E-AD7F-706FF933A875}" type="presParOf" srcId="{4EDAAC9F-7AE9-49C2-A0C0-7BD65414F2C3}" destId="{30E67F74-490E-4731-938A-31573CBC80DA}" srcOrd="0" destOrd="0" presId="urn:microsoft.com/office/officeart/2009/layout/CirclePictureHierarchy"/>
    <dgm:cxn modelId="{E50E53C4-FD89-4358-BB50-341825737057}" type="presParOf" srcId="{30E67F74-490E-4731-938A-31573CBC80DA}" destId="{AF012B93-801C-48F1-9C62-F1B36640F680}" srcOrd="0" destOrd="0" presId="urn:microsoft.com/office/officeart/2009/layout/CirclePictureHierarchy"/>
    <dgm:cxn modelId="{4CA2D9F1-A186-428C-9090-BEEB680A70FB}" type="presParOf" srcId="{30E67F74-490E-4731-938A-31573CBC80DA}" destId="{130BF82A-74BD-411A-A161-B34B3019B3EF}" srcOrd="1" destOrd="0" presId="urn:microsoft.com/office/officeart/2009/layout/CirclePictureHierarchy"/>
    <dgm:cxn modelId="{D891D318-DF2E-4555-A332-66A9A23C46F5}" type="presParOf" srcId="{4EDAAC9F-7AE9-49C2-A0C0-7BD65414F2C3}" destId="{4B886A7A-8ECA-4148-B767-071C885733C0}" srcOrd="1" destOrd="0" presId="urn:microsoft.com/office/officeart/2009/layout/CirclePictureHierarchy"/>
    <dgm:cxn modelId="{E3206656-1C5F-4DE8-A4C7-3AA891A41338}" type="presParOf" srcId="{4B886A7A-8ECA-4148-B767-071C885733C0}" destId="{5E2C4D4B-D55D-4C7F-8D6A-2B262744C646}" srcOrd="0" destOrd="0" presId="urn:microsoft.com/office/officeart/2009/layout/CirclePictureHierarchy"/>
    <dgm:cxn modelId="{E9D1BE5B-06F1-4A5D-A8C4-0721FB691448}" type="presParOf" srcId="{4B886A7A-8ECA-4148-B767-071C885733C0}" destId="{6AA05663-2AE2-4A1F-837F-F85D6BDFD86F}" srcOrd="1" destOrd="0" presId="urn:microsoft.com/office/officeart/2009/layout/CirclePictureHierarchy"/>
    <dgm:cxn modelId="{D341CBD2-B892-421F-8CD0-F9B8D979ED49}" type="presParOf" srcId="{6AA05663-2AE2-4A1F-837F-F85D6BDFD86F}" destId="{E6FB135B-8DB0-4727-83FE-070BC94FD970}" srcOrd="0" destOrd="0" presId="urn:microsoft.com/office/officeart/2009/layout/CirclePictureHierarchy"/>
    <dgm:cxn modelId="{DFD45DB3-7EE7-4F6C-9DE3-6FA79A96D2C2}" type="presParOf" srcId="{E6FB135B-8DB0-4727-83FE-070BC94FD970}" destId="{91A8289C-A91B-4FEB-B044-589626102174}" srcOrd="0" destOrd="0" presId="urn:microsoft.com/office/officeart/2009/layout/CirclePictureHierarchy"/>
    <dgm:cxn modelId="{641B5A6C-BAB8-46D1-B92D-C040AFA39E78}" type="presParOf" srcId="{E6FB135B-8DB0-4727-83FE-070BC94FD970}" destId="{2F2DC9C2-B69A-4245-9C77-70F18CDEF539}" srcOrd="1" destOrd="0" presId="urn:microsoft.com/office/officeart/2009/layout/CirclePictureHierarchy"/>
    <dgm:cxn modelId="{B0624FC9-7A58-4354-BFBA-B18B8749B6BB}" type="presParOf" srcId="{6AA05663-2AE2-4A1F-837F-F85D6BDFD86F}" destId="{74B9186D-F753-4D2A-96AB-5CF0BCA85467}" srcOrd="1" destOrd="0" presId="urn:microsoft.com/office/officeart/2009/layout/CirclePictureHierarchy"/>
    <dgm:cxn modelId="{FC8D79C6-76AB-4AAF-8F44-D3371BE644C2}" type="presParOf" srcId="{4B886A7A-8ECA-4148-B767-071C885733C0}" destId="{A25D0718-6052-4DD7-B54B-B247481E6A3A}" srcOrd="2" destOrd="0" presId="urn:microsoft.com/office/officeart/2009/layout/CirclePictureHierarchy"/>
    <dgm:cxn modelId="{881ED6BF-0EC1-4D98-B03C-51D093175E4C}" type="presParOf" srcId="{4B886A7A-8ECA-4148-B767-071C885733C0}" destId="{82207F82-1B00-4F29-838E-944305FAF61C}" srcOrd="3" destOrd="0" presId="urn:microsoft.com/office/officeart/2009/layout/CirclePictureHierarchy"/>
    <dgm:cxn modelId="{7E7ADB91-F237-4F2D-9FC9-95231CFE83BB}" type="presParOf" srcId="{82207F82-1B00-4F29-838E-944305FAF61C}" destId="{AE5A34EE-5B0E-4C9E-9465-86B25B23B5DE}" srcOrd="0" destOrd="0" presId="urn:microsoft.com/office/officeart/2009/layout/CirclePictureHierarchy"/>
    <dgm:cxn modelId="{555801A7-6B1E-4FF2-A792-D4BD855FC677}" type="presParOf" srcId="{AE5A34EE-5B0E-4C9E-9465-86B25B23B5DE}" destId="{96BBE6EA-883D-49BA-A7C4-63596093B61D}" srcOrd="0" destOrd="0" presId="urn:microsoft.com/office/officeart/2009/layout/CirclePictureHierarchy"/>
    <dgm:cxn modelId="{F614646F-389B-457D-A5B9-FD0FC84FBC74}" type="presParOf" srcId="{AE5A34EE-5B0E-4C9E-9465-86B25B23B5DE}" destId="{B97245AB-AF17-42DF-B08A-E02EDDB0F0B3}" srcOrd="1" destOrd="0" presId="urn:microsoft.com/office/officeart/2009/layout/CirclePictureHierarchy"/>
    <dgm:cxn modelId="{EC83ED79-3465-416B-9CA2-231F01D637CA}" type="presParOf" srcId="{82207F82-1B00-4F29-838E-944305FAF61C}" destId="{4E3FD447-3BF6-4EA4-9A83-10E31E792FA3}" srcOrd="1" destOrd="0" presId="urn:microsoft.com/office/officeart/2009/layout/CirclePictureHierarchy"/>
    <dgm:cxn modelId="{B0E0CC19-A834-4EAA-8270-658A0C6FAEFC}" type="presParOf" srcId="{4B886A7A-8ECA-4148-B767-071C885733C0}" destId="{8C658DE0-15A4-4CBF-AC67-9E92360CFFBD}" srcOrd="4" destOrd="0" presId="urn:microsoft.com/office/officeart/2009/layout/CirclePictureHierarchy"/>
    <dgm:cxn modelId="{2AC319F1-6075-40DF-AC83-92B11513EDF8}" type="presParOf" srcId="{4B886A7A-8ECA-4148-B767-071C885733C0}" destId="{257CC070-CAAC-4B38-8D97-916EC5F6FF05}" srcOrd="5" destOrd="0" presId="urn:microsoft.com/office/officeart/2009/layout/CirclePictureHierarchy"/>
    <dgm:cxn modelId="{7B1DD664-1FC4-4421-B930-5AA5C8C9C240}" type="presParOf" srcId="{257CC070-CAAC-4B38-8D97-916EC5F6FF05}" destId="{D86B61BB-15BD-4723-B57C-362216D9BB96}" srcOrd="0" destOrd="0" presId="urn:microsoft.com/office/officeart/2009/layout/CirclePictureHierarchy"/>
    <dgm:cxn modelId="{36B48243-4702-44EB-AAAA-4887D8B9DFD1}" type="presParOf" srcId="{D86B61BB-15BD-4723-B57C-362216D9BB96}" destId="{CC12F70C-33EF-4325-B13F-195ADA92C928}" srcOrd="0" destOrd="0" presId="urn:microsoft.com/office/officeart/2009/layout/CirclePictureHierarchy"/>
    <dgm:cxn modelId="{351DA588-1770-4E97-89BB-2139A9FB462E}" type="presParOf" srcId="{D86B61BB-15BD-4723-B57C-362216D9BB96}" destId="{273C9E98-72A9-4FD0-A901-BF91133DDD16}" srcOrd="1" destOrd="0" presId="urn:microsoft.com/office/officeart/2009/layout/CirclePictureHierarchy"/>
    <dgm:cxn modelId="{5F101A21-F317-48AB-9DF4-F6595D6077BF}" type="presParOf" srcId="{257CC070-CAAC-4B38-8D97-916EC5F6FF05}" destId="{B5829675-31F4-4C8F-A495-42E0EB947DC1}" srcOrd="1" destOrd="0" presId="urn:microsoft.com/office/officeart/2009/layout/CirclePictureHierarchy"/>
    <dgm:cxn modelId="{C0F3EFC3-2ADC-45E5-A1CD-69C0CC5C063A}" type="presParOf" srcId="{4B886A7A-8ECA-4148-B767-071C885733C0}" destId="{2B6A02C3-BF3F-491F-A462-75DCC09DD25C}" srcOrd="6" destOrd="0" presId="urn:microsoft.com/office/officeart/2009/layout/CirclePictureHierarchy"/>
    <dgm:cxn modelId="{AEDBD7D5-A46C-4877-8F2A-91A8EFDF56E8}" type="presParOf" srcId="{4B886A7A-8ECA-4148-B767-071C885733C0}" destId="{C72C8E26-F094-484A-9E03-20B21484CB45}" srcOrd="7" destOrd="0" presId="urn:microsoft.com/office/officeart/2009/layout/CirclePictureHierarchy"/>
    <dgm:cxn modelId="{3780E664-2E51-4E31-A18A-269BEDF7D666}" type="presParOf" srcId="{C72C8E26-F094-484A-9E03-20B21484CB45}" destId="{6112847F-86C4-4618-A362-49E6D60ED636}" srcOrd="0" destOrd="0" presId="urn:microsoft.com/office/officeart/2009/layout/CirclePictureHierarchy"/>
    <dgm:cxn modelId="{A433CD75-4770-4213-9347-F0140CA895ED}" type="presParOf" srcId="{6112847F-86C4-4618-A362-49E6D60ED636}" destId="{529043FF-9568-42CA-A977-03DB31E07184}" srcOrd="0" destOrd="0" presId="urn:microsoft.com/office/officeart/2009/layout/CirclePictureHierarchy"/>
    <dgm:cxn modelId="{E2716CFB-63D6-4B30-B44E-D7D2B2641224}" type="presParOf" srcId="{6112847F-86C4-4618-A362-49E6D60ED636}" destId="{56BD1A9B-B541-44A9-A489-454AE9ABB8C8}" srcOrd="1" destOrd="0" presId="urn:microsoft.com/office/officeart/2009/layout/CirclePictureHierarchy"/>
    <dgm:cxn modelId="{A3BAE866-7979-479C-A8DC-6F6BC47924C5}" type="presParOf" srcId="{C72C8E26-F094-484A-9E03-20B21484CB45}" destId="{B5D34D4A-D40A-46B4-A68C-E992A00C9E46}" srcOrd="1" destOrd="0" presId="urn:microsoft.com/office/officeart/2009/layout/CirclePictureHierarchy"/>
    <dgm:cxn modelId="{68C690B3-B5BA-4BF8-88DB-EBFBB5EC154A}" type="presParOf" srcId="{4B886A7A-8ECA-4148-B767-071C885733C0}" destId="{B9EAEB66-CC0D-4665-AB80-CC32B59026EC}" srcOrd="8" destOrd="0" presId="urn:microsoft.com/office/officeart/2009/layout/CirclePictureHierarchy"/>
    <dgm:cxn modelId="{6B3627BA-BC05-4BAB-9011-A30626C2FDB0}" type="presParOf" srcId="{4B886A7A-8ECA-4148-B767-071C885733C0}" destId="{6669291B-679A-411E-911E-980BB2CB7D2A}" srcOrd="9" destOrd="0" presId="urn:microsoft.com/office/officeart/2009/layout/CirclePictureHierarchy"/>
    <dgm:cxn modelId="{CE6586A7-B0D3-4D6C-947D-A0E14B725155}" type="presParOf" srcId="{6669291B-679A-411E-911E-980BB2CB7D2A}" destId="{AED77D60-8D17-470B-835F-C1B5DE2FF6E2}" srcOrd="0" destOrd="0" presId="urn:microsoft.com/office/officeart/2009/layout/CirclePictureHierarchy"/>
    <dgm:cxn modelId="{34975888-75C4-4EF4-B97D-A2F487977384}" type="presParOf" srcId="{AED77D60-8D17-470B-835F-C1B5DE2FF6E2}" destId="{E63C8170-F0D0-4559-B698-9665E6BDA92C}" srcOrd="0" destOrd="0" presId="urn:microsoft.com/office/officeart/2009/layout/CirclePictureHierarchy"/>
    <dgm:cxn modelId="{E0D01FBF-B159-4E11-80BA-361D462FBB3E}" type="presParOf" srcId="{AED77D60-8D17-470B-835F-C1B5DE2FF6E2}" destId="{835D9DCE-A1C3-4964-A08D-D763D69261C3}" srcOrd="1" destOrd="0" presId="urn:microsoft.com/office/officeart/2009/layout/CirclePictureHierarchy"/>
    <dgm:cxn modelId="{51A6BA89-D5AA-4F50-B832-19DADFB862C7}" type="presParOf" srcId="{6669291B-679A-411E-911E-980BB2CB7D2A}" destId="{CF536E25-582A-478B-82AD-B5941AE8B860}" srcOrd="1" destOrd="0" presId="urn:microsoft.com/office/officeart/2009/layout/CirclePictureHierarchy"/>
    <dgm:cxn modelId="{46C233C3-30F1-48FF-A774-070E7CB10538}" type="presParOf" srcId="{9FBADB03-9701-4BE7-BF76-774FF90D2EE4}" destId="{65BF7BFD-01B2-4AA2-B461-2FD4EA2B0B25}" srcOrd="2" destOrd="0" presId="urn:microsoft.com/office/officeart/2009/layout/CirclePictureHierarchy"/>
    <dgm:cxn modelId="{DB92D2B9-BAC4-47A2-89DF-83BFEF7182C3}" type="presParOf" srcId="{9FBADB03-9701-4BE7-BF76-774FF90D2EE4}" destId="{485B264F-AF13-47A5-8BA7-5F5331BF42AA}" srcOrd="3" destOrd="0" presId="urn:microsoft.com/office/officeart/2009/layout/CirclePictureHierarchy"/>
    <dgm:cxn modelId="{54411345-D123-40BD-824F-98C5ADC6F94C}" type="presParOf" srcId="{485B264F-AF13-47A5-8BA7-5F5331BF42AA}" destId="{D54BBE4C-3C70-475D-98CA-1B5D4A624102}" srcOrd="0" destOrd="0" presId="urn:microsoft.com/office/officeart/2009/layout/CirclePictureHierarchy"/>
    <dgm:cxn modelId="{1C298DB4-4C40-4C1E-B292-6E3F68E0B252}" type="presParOf" srcId="{D54BBE4C-3C70-475D-98CA-1B5D4A624102}" destId="{D76381E5-C1A6-4931-BC63-30B932E16B87}" srcOrd="0" destOrd="0" presId="urn:microsoft.com/office/officeart/2009/layout/CirclePictureHierarchy"/>
    <dgm:cxn modelId="{0EF57ED3-93DF-4A2D-9E2C-7E90C7026A98}" type="presParOf" srcId="{D54BBE4C-3C70-475D-98CA-1B5D4A624102}" destId="{087337C5-86E6-4F49-9197-F6F34B6010DC}" srcOrd="1" destOrd="0" presId="urn:microsoft.com/office/officeart/2009/layout/CirclePictureHierarchy"/>
    <dgm:cxn modelId="{1F8DFE38-927A-43D6-B868-6B3AEBF18C2B}" type="presParOf" srcId="{485B264F-AF13-47A5-8BA7-5F5331BF42AA}" destId="{1B5FA6DD-99CA-4CC9-A0BF-524F76ED5CAB}" srcOrd="1" destOrd="0" presId="urn:microsoft.com/office/officeart/2009/layout/CirclePictureHierarchy"/>
    <dgm:cxn modelId="{4A81CAA4-F89D-431A-AEEA-227236B52E5D}" type="presParOf" srcId="{9FBADB03-9701-4BE7-BF76-774FF90D2EE4}" destId="{6148049D-3724-4578-B591-31C8BFBC30C9}" srcOrd="4" destOrd="0" presId="urn:microsoft.com/office/officeart/2009/layout/CirclePictureHierarchy"/>
    <dgm:cxn modelId="{8976E7CD-62C5-4290-8416-A7CBC8E24355}" type="presParOf" srcId="{9FBADB03-9701-4BE7-BF76-774FF90D2EE4}" destId="{BD4311EB-9A4D-410F-9517-69D229270F11}" srcOrd="5" destOrd="0" presId="urn:microsoft.com/office/officeart/2009/layout/CirclePictureHierarchy"/>
    <dgm:cxn modelId="{2D47A987-755D-45A9-87B2-A0B785DC340A}" type="presParOf" srcId="{BD4311EB-9A4D-410F-9517-69D229270F11}" destId="{2C4F9EF7-070B-423E-8522-A0B05A5DA3F4}" srcOrd="0" destOrd="0" presId="urn:microsoft.com/office/officeart/2009/layout/CirclePictureHierarchy"/>
    <dgm:cxn modelId="{2DEACE6E-65A8-4DD4-ABE2-292160DAEF89}" type="presParOf" srcId="{2C4F9EF7-070B-423E-8522-A0B05A5DA3F4}" destId="{3E427192-6A93-4225-9E91-EE88D95FFC08}" srcOrd="0" destOrd="0" presId="urn:microsoft.com/office/officeart/2009/layout/CirclePictureHierarchy"/>
    <dgm:cxn modelId="{1CCA78EC-C53B-41A4-A8EB-718DF0D8D403}" type="presParOf" srcId="{2C4F9EF7-070B-423E-8522-A0B05A5DA3F4}" destId="{E7F70C7E-9F9A-44C5-B8E3-89C27B472806}" srcOrd="1" destOrd="0" presId="urn:microsoft.com/office/officeart/2009/layout/CirclePictureHierarchy"/>
    <dgm:cxn modelId="{0CFBC9E4-E1EA-4FD3-AE9C-39C7579A11E2}" type="presParOf" srcId="{BD4311EB-9A4D-410F-9517-69D229270F11}" destId="{047438AA-F9DE-4330-AE85-BA4DE39CD3B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8369F-04DB-466E-BFFA-B587696E1D7D}" type="doc">
      <dgm:prSet loTypeId="urn:microsoft.com/office/officeart/2005/8/layout/hierarchy4" loCatId="list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hu-HU"/>
        </a:p>
      </dgm:t>
    </dgm:pt>
    <dgm:pt modelId="{B5F69ECA-022C-4210-A501-A4EBA046430B}">
      <dgm:prSet phldrT="[Szöveg]"/>
      <dgm:spPr/>
      <dgm:t>
        <a:bodyPr/>
        <a:lstStyle/>
        <a:p>
          <a:r>
            <a:rPr lang="hu-HU" b="1" i="0" dirty="0"/>
            <a:t>DDL</a:t>
          </a:r>
        </a:p>
        <a:p>
          <a:r>
            <a:rPr lang="hu-HU" b="1" i="0" dirty="0"/>
            <a:t>(Data </a:t>
          </a:r>
          <a:r>
            <a:rPr lang="hu-HU" b="1" i="0" dirty="0" err="1"/>
            <a:t>Definition</a:t>
          </a:r>
          <a:r>
            <a:rPr lang="hu-HU" b="1" i="0" dirty="0"/>
            <a:t> </a:t>
          </a:r>
          <a:r>
            <a:rPr lang="hu-HU" b="1" i="0" dirty="0" err="1"/>
            <a:t>Language</a:t>
          </a:r>
          <a:r>
            <a:rPr lang="hu-HU" b="1" i="0" dirty="0"/>
            <a:t>)</a:t>
          </a:r>
          <a:endParaRPr lang="hu-HU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C054254-E811-486A-97C1-83380CA6425D}" type="parTrans" cxnId="{EEC9EE83-4E3B-4A31-9275-6328F2975698}">
      <dgm:prSet/>
      <dgm:spPr/>
      <dgm:t>
        <a:bodyPr/>
        <a:lstStyle/>
        <a:p>
          <a:endParaRPr lang="hu-HU"/>
        </a:p>
      </dgm:t>
    </dgm:pt>
    <dgm:pt modelId="{B8CA377C-B74D-41D6-8442-D94859C09F21}" type="sibTrans" cxnId="{EEC9EE83-4E3B-4A31-9275-6328F2975698}">
      <dgm:prSet/>
      <dgm:spPr/>
      <dgm:t>
        <a:bodyPr/>
        <a:lstStyle/>
        <a:p>
          <a:endParaRPr lang="hu-HU"/>
        </a:p>
      </dgm:t>
    </dgm:pt>
    <dgm:pt modelId="{E20AB1F5-0049-4472-86C5-0E5E24B8E94B}">
      <dgm:prSet phldrT="[Szöveg]"/>
      <dgm:spPr/>
      <dgm:t>
        <a:bodyPr/>
        <a:lstStyle/>
        <a:p>
          <a:r>
            <a:rPr lang="hu-HU" b="1" i="0" dirty="0"/>
            <a:t>DQL</a:t>
          </a:r>
        </a:p>
        <a:p>
          <a:r>
            <a:rPr lang="hu-HU" b="1" i="0" dirty="0"/>
            <a:t>(Data </a:t>
          </a:r>
          <a:r>
            <a:rPr lang="hu-HU" b="1" i="0" dirty="0" err="1"/>
            <a:t>Query</a:t>
          </a:r>
          <a:r>
            <a:rPr lang="hu-HU" b="1" i="0" dirty="0"/>
            <a:t> </a:t>
          </a:r>
          <a:r>
            <a:rPr lang="hu-HU" b="1" i="0" dirty="0" err="1"/>
            <a:t>Language</a:t>
          </a:r>
          <a:r>
            <a:rPr lang="hu-HU" b="1" i="0" dirty="0"/>
            <a:t>)</a:t>
          </a:r>
          <a:endParaRPr lang="hu-HU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6F67CB32-197B-4B27-8077-DD226FDB9BAB}" type="parTrans" cxnId="{A49B6B57-0C00-49CD-B866-C33509420E38}">
      <dgm:prSet/>
      <dgm:spPr/>
      <dgm:t>
        <a:bodyPr/>
        <a:lstStyle/>
        <a:p>
          <a:endParaRPr lang="hu-HU"/>
        </a:p>
      </dgm:t>
    </dgm:pt>
    <dgm:pt modelId="{6D5129DA-4ED0-47ED-8473-1A6931C113AC}" type="sibTrans" cxnId="{A49B6B57-0C00-49CD-B866-C33509420E38}">
      <dgm:prSet/>
      <dgm:spPr/>
      <dgm:t>
        <a:bodyPr/>
        <a:lstStyle/>
        <a:p>
          <a:endParaRPr lang="hu-HU"/>
        </a:p>
      </dgm:t>
    </dgm:pt>
    <dgm:pt modelId="{2AD646C3-99E5-43F7-BB53-05C813EFBCE1}">
      <dgm:prSet phldrT="[Szöveg]"/>
      <dgm:spPr/>
      <dgm:t>
        <a:bodyPr/>
        <a:lstStyle/>
        <a:p>
          <a:r>
            <a:rPr lang="hu-HU" b="1" i="0" dirty="0"/>
            <a:t>DML</a:t>
          </a:r>
        </a:p>
        <a:p>
          <a:r>
            <a:rPr lang="hu-HU" b="1" i="0" dirty="0"/>
            <a:t>(Data </a:t>
          </a:r>
          <a:r>
            <a:rPr lang="hu-HU" b="1" i="0" dirty="0" err="1"/>
            <a:t>Manipulation</a:t>
          </a:r>
          <a:r>
            <a:rPr lang="hu-HU" b="1" i="0" dirty="0"/>
            <a:t> </a:t>
          </a:r>
          <a:r>
            <a:rPr lang="hu-HU" b="1" i="0" dirty="0" err="1"/>
            <a:t>Language</a:t>
          </a:r>
          <a:r>
            <a:rPr lang="hu-HU" b="1" i="0" dirty="0"/>
            <a:t>)</a:t>
          </a:r>
          <a:endParaRPr lang="hu-HU" dirty="0"/>
        </a:p>
      </dgm:t>
    </dgm:pt>
    <dgm:pt modelId="{E5373492-38CD-4F38-B657-20ABF16EF7AD}" type="parTrans" cxnId="{9AF9EA23-D7A9-4AD8-B40D-7D729B7426B9}">
      <dgm:prSet/>
      <dgm:spPr/>
      <dgm:t>
        <a:bodyPr/>
        <a:lstStyle/>
        <a:p>
          <a:endParaRPr lang="hu-HU"/>
        </a:p>
      </dgm:t>
    </dgm:pt>
    <dgm:pt modelId="{6F7F69D0-F7BA-4F3A-BBD0-C739728ACB4B}" type="sibTrans" cxnId="{9AF9EA23-D7A9-4AD8-B40D-7D729B7426B9}">
      <dgm:prSet/>
      <dgm:spPr/>
      <dgm:t>
        <a:bodyPr/>
        <a:lstStyle/>
        <a:p>
          <a:endParaRPr lang="hu-HU"/>
        </a:p>
      </dgm:t>
    </dgm:pt>
    <dgm:pt modelId="{12A4D1F3-FDBB-4CB0-BF38-0A47B43B3C64}">
      <dgm:prSet phldrT="[Szöveg]"/>
      <dgm:spPr/>
      <dgm:t>
        <a:bodyPr/>
        <a:lstStyle/>
        <a:p>
          <a:r>
            <a:rPr lang="hu-HU" b="1" i="0" dirty="0"/>
            <a:t>DCL</a:t>
          </a:r>
        </a:p>
        <a:p>
          <a:r>
            <a:rPr lang="hu-HU" b="1" i="0" dirty="0"/>
            <a:t>(Data </a:t>
          </a:r>
          <a:r>
            <a:rPr lang="hu-HU" b="1" i="0" dirty="0" err="1"/>
            <a:t>Control</a:t>
          </a:r>
          <a:r>
            <a:rPr lang="hu-HU" b="1" i="0" dirty="0"/>
            <a:t> </a:t>
          </a:r>
          <a:r>
            <a:rPr lang="hu-HU" b="1" i="0" dirty="0" err="1"/>
            <a:t>Language</a:t>
          </a:r>
          <a:endParaRPr lang="hu-HU" dirty="0"/>
        </a:p>
      </dgm:t>
    </dgm:pt>
    <dgm:pt modelId="{63A85D7A-30CC-4CB5-8946-290B63DB8ED9}" type="parTrans" cxnId="{13C6CAAF-638C-470B-B166-0A516A376812}">
      <dgm:prSet/>
      <dgm:spPr/>
      <dgm:t>
        <a:bodyPr/>
        <a:lstStyle/>
        <a:p>
          <a:endParaRPr lang="hu-HU"/>
        </a:p>
      </dgm:t>
    </dgm:pt>
    <dgm:pt modelId="{5CA781CA-BA69-40FD-A89C-63DF625BE756}" type="sibTrans" cxnId="{13C6CAAF-638C-470B-B166-0A516A376812}">
      <dgm:prSet/>
      <dgm:spPr/>
      <dgm:t>
        <a:bodyPr/>
        <a:lstStyle/>
        <a:p>
          <a:endParaRPr lang="hu-HU"/>
        </a:p>
      </dgm:t>
    </dgm:pt>
    <dgm:pt modelId="{FF8C8B6A-90F9-4B45-93C8-18C3BE9F98C7}">
      <dgm:prSet phldrT="[Szöveg]"/>
      <dgm:spPr/>
      <dgm:t>
        <a:bodyPr/>
        <a:lstStyle/>
        <a:p>
          <a:r>
            <a:rPr lang="hu-HU" b="1" i="0" dirty="0"/>
            <a:t>TCL</a:t>
          </a:r>
        </a:p>
        <a:p>
          <a:r>
            <a:rPr lang="hu-HU" b="1" i="0" dirty="0"/>
            <a:t>(</a:t>
          </a:r>
          <a:r>
            <a:rPr lang="hu-HU" b="1" i="0" dirty="0" err="1"/>
            <a:t>Transaction</a:t>
          </a:r>
          <a:r>
            <a:rPr lang="hu-HU" b="1" i="0" dirty="0"/>
            <a:t> </a:t>
          </a:r>
          <a:r>
            <a:rPr lang="hu-HU" b="1" i="0" dirty="0" err="1"/>
            <a:t>Control</a:t>
          </a:r>
          <a:r>
            <a:rPr lang="hu-HU" b="1" i="0" dirty="0"/>
            <a:t> </a:t>
          </a:r>
          <a:r>
            <a:rPr lang="hu-HU" b="1" i="0" dirty="0" err="1"/>
            <a:t>Language</a:t>
          </a:r>
          <a:r>
            <a:rPr lang="hu-HU" b="1" i="0" dirty="0"/>
            <a:t>)</a:t>
          </a:r>
          <a:endParaRPr lang="hu-HU" dirty="0"/>
        </a:p>
      </dgm:t>
    </dgm:pt>
    <dgm:pt modelId="{FF8A16EF-8761-4188-9C4F-5BC94EA7D1A0}" type="parTrans" cxnId="{CF180627-4067-4608-BDAB-2771B2C3800B}">
      <dgm:prSet/>
      <dgm:spPr/>
      <dgm:t>
        <a:bodyPr/>
        <a:lstStyle/>
        <a:p>
          <a:endParaRPr lang="hu-HU"/>
        </a:p>
      </dgm:t>
    </dgm:pt>
    <dgm:pt modelId="{6B858F6D-060B-43DE-ACE2-BD8F2F7B2E9A}" type="sibTrans" cxnId="{CF180627-4067-4608-BDAB-2771B2C3800B}">
      <dgm:prSet/>
      <dgm:spPr/>
      <dgm:t>
        <a:bodyPr/>
        <a:lstStyle/>
        <a:p>
          <a:endParaRPr lang="hu-HU"/>
        </a:p>
      </dgm:t>
    </dgm:pt>
    <dgm:pt modelId="{C01D8650-0A6E-4B09-BA4C-46586A5E9850}" type="pres">
      <dgm:prSet presAssocID="{1088369F-04DB-466E-BFFA-B587696E1D7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B7FA88-646C-4789-9108-B215F5355439}" type="pres">
      <dgm:prSet presAssocID="{B5F69ECA-022C-4210-A501-A4EBA046430B}" presName="vertOne" presStyleCnt="0"/>
      <dgm:spPr/>
    </dgm:pt>
    <dgm:pt modelId="{F0E4F253-6D28-45C7-90BD-03775152E9E2}" type="pres">
      <dgm:prSet presAssocID="{B5F69ECA-022C-4210-A501-A4EBA046430B}" presName="txOne" presStyleLbl="node0" presStyleIdx="0" presStyleCnt="5">
        <dgm:presLayoutVars>
          <dgm:chPref val="3"/>
        </dgm:presLayoutVars>
      </dgm:prSet>
      <dgm:spPr/>
    </dgm:pt>
    <dgm:pt modelId="{DC60DD54-0E32-40A3-AECD-B49A7231F6F3}" type="pres">
      <dgm:prSet presAssocID="{B5F69ECA-022C-4210-A501-A4EBA046430B}" presName="horzOne" presStyleCnt="0"/>
      <dgm:spPr/>
    </dgm:pt>
    <dgm:pt modelId="{2D2BA917-EDDC-449D-AFC8-90784A576171}" type="pres">
      <dgm:prSet presAssocID="{B8CA377C-B74D-41D6-8442-D94859C09F21}" presName="sibSpaceOne" presStyleCnt="0"/>
      <dgm:spPr/>
    </dgm:pt>
    <dgm:pt modelId="{0B4B2EC3-7831-4A26-BF21-89869E873052}" type="pres">
      <dgm:prSet presAssocID="{E20AB1F5-0049-4472-86C5-0E5E24B8E94B}" presName="vertOne" presStyleCnt="0"/>
      <dgm:spPr/>
    </dgm:pt>
    <dgm:pt modelId="{E4C47B30-2476-44BD-B578-4AD3E2F6106C}" type="pres">
      <dgm:prSet presAssocID="{E20AB1F5-0049-4472-86C5-0E5E24B8E94B}" presName="txOne" presStyleLbl="node0" presStyleIdx="1" presStyleCnt="5">
        <dgm:presLayoutVars>
          <dgm:chPref val="3"/>
        </dgm:presLayoutVars>
      </dgm:prSet>
      <dgm:spPr/>
    </dgm:pt>
    <dgm:pt modelId="{8D7C9C58-626E-498D-84C5-6AFC76443DFF}" type="pres">
      <dgm:prSet presAssocID="{E20AB1F5-0049-4472-86C5-0E5E24B8E94B}" presName="horzOne" presStyleCnt="0"/>
      <dgm:spPr/>
    </dgm:pt>
    <dgm:pt modelId="{6D1F9334-5A93-467F-A378-D4C9249578B2}" type="pres">
      <dgm:prSet presAssocID="{6D5129DA-4ED0-47ED-8473-1A6931C113AC}" presName="sibSpaceOne" presStyleCnt="0"/>
      <dgm:spPr/>
    </dgm:pt>
    <dgm:pt modelId="{D78DF593-B752-479F-B671-02D545B88909}" type="pres">
      <dgm:prSet presAssocID="{2AD646C3-99E5-43F7-BB53-05C813EFBCE1}" presName="vertOne" presStyleCnt="0"/>
      <dgm:spPr/>
    </dgm:pt>
    <dgm:pt modelId="{EECDB105-0D46-4703-9B05-A14EFA62CE65}" type="pres">
      <dgm:prSet presAssocID="{2AD646C3-99E5-43F7-BB53-05C813EFBCE1}" presName="txOne" presStyleLbl="node0" presStyleIdx="2" presStyleCnt="5">
        <dgm:presLayoutVars>
          <dgm:chPref val="3"/>
        </dgm:presLayoutVars>
      </dgm:prSet>
      <dgm:spPr/>
    </dgm:pt>
    <dgm:pt modelId="{C8DBD860-1046-42D2-8548-B5A177813E13}" type="pres">
      <dgm:prSet presAssocID="{2AD646C3-99E5-43F7-BB53-05C813EFBCE1}" presName="horzOne" presStyleCnt="0"/>
      <dgm:spPr/>
    </dgm:pt>
    <dgm:pt modelId="{BD23FCA4-99E2-422F-9A79-2DD3B257188A}" type="pres">
      <dgm:prSet presAssocID="{6F7F69D0-F7BA-4F3A-BBD0-C739728ACB4B}" presName="sibSpaceOne" presStyleCnt="0"/>
      <dgm:spPr/>
    </dgm:pt>
    <dgm:pt modelId="{62F0FCF1-953F-4DF3-B1A7-E0FC84C77FE8}" type="pres">
      <dgm:prSet presAssocID="{12A4D1F3-FDBB-4CB0-BF38-0A47B43B3C64}" presName="vertOne" presStyleCnt="0"/>
      <dgm:spPr/>
    </dgm:pt>
    <dgm:pt modelId="{F793AC37-D735-4827-80DE-EFCDB2F2A83A}" type="pres">
      <dgm:prSet presAssocID="{12A4D1F3-FDBB-4CB0-BF38-0A47B43B3C64}" presName="txOne" presStyleLbl="node0" presStyleIdx="3" presStyleCnt="5">
        <dgm:presLayoutVars>
          <dgm:chPref val="3"/>
        </dgm:presLayoutVars>
      </dgm:prSet>
      <dgm:spPr/>
    </dgm:pt>
    <dgm:pt modelId="{D7CB97CF-EC9E-4DC6-86D5-028AAE84FF88}" type="pres">
      <dgm:prSet presAssocID="{12A4D1F3-FDBB-4CB0-BF38-0A47B43B3C64}" presName="horzOne" presStyleCnt="0"/>
      <dgm:spPr/>
    </dgm:pt>
    <dgm:pt modelId="{0214E9DC-C3A8-4233-9465-309D65EECD30}" type="pres">
      <dgm:prSet presAssocID="{5CA781CA-BA69-40FD-A89C-63DF625BE756}" presName="sibSpaceOne" presStyleCnt="0"/>
      <dgm:spPr/>
    </dgm:pt>
    <dgm:pt modelId="{4BC6C050-5B0F-4BF6-8BC8-A59B62591DEE}" type="pres">
      <dgm:prSet presAssocID="{FF8C8B6A-90F9-4B45-93C8-18C3BE9F98C7}" presName="vertOne" presStyleCnt="0"/>
      <dgm:spPr/>
    </dgm:pt>
    <dgm:pt modelId="{5F62DE06-6476-44C7-B613-875463CAB4F0}" type="pres">
      <dgm:prSet presAssocID="{FF8C8B6A-90F9-4B45-93C8-18C3BE9F98C7}" presName="txOne" presStyleLbl="node0" presStyleIdx="4" presStyleCnt="5">
        <dgm:presLayoutVars>
          <dgm:chPref val="3"/>
        </dgm:presLayoutVars>
      </dgm:prSet>
      <dgm:spPr/>
    </dgm:pt>
    <dgm:pt modelId="{C8DA3598-2E5D-41CE-BBB9-3875BA1AE22A}" type="pres">
      <dgm:prSet presAssocID="{FF8C8B6A-90F9-4B45-93C8-18C3BE9F98C7}" presName="horzOne" presStyleCnt="0"/>
      <dgm:spPr/>
    </dgm:pt>
  </dgm:ptLst>
  <dgm:cxnLst>
    <dgm:cxn modelId="{A517E501-5F55-4275-91C9-1293C6DFD9FB}" type="presOf" srcId="{B5F69ECA-022C-4210-A501-A4EBA046430B}" destId="{F0E4F253-6D28-45C7-90BD-03775152E9E2}" srcOrd="0" destOrd="0" presId="urn:microsoft.com/office/officeart/2005/8/layout/hierarchy4"/>
    <dgm:cxn modelId="{7FCB6615-3205-4218-B116-7069019288DD}" type="presOf" srcId="{12A4D1F3-FDBB-4CB0-BF38-0A47B43B3C64}" destId="{F793AC37-D735-4827-80DE-EFCDB2F2A83A}" srcOrd="0" destOrd="0" presId="urn:microsoft.com/office/officeart/2005/8/layout/hierarchy4"/>
    <dgm:cxn modelId="{9AF9EA23-D7A9-4AD8-B40D-7D729B7426B9}" srcId="{1088369F-04DB-466E-BFFA-B587696E1D7D}" destId="{2AD646C3-99E5-43F7-BB53-05C813EFBCE1}" srcOrd="2" destOrd="0" parTransId="{E5373492-38CD-4F38-B657-20ABF16EF7AD}" sibTransId="{6F7F69D0-F7BA-4F3A-BBD0-C739728ACB4B}"/>
    <dgm:cxn modelId="{CF180627-4067-4608-BDAB-2771B2C3800B}" srcId="{1088369F-04DB-466E-BFFA-B587696E1D7D}" destId="{FF8C8B6A-90F9-4B45-93C8-18C3BE9F98C7}" srcOrd="4" destOrd="0" parTransId="{FF8A16EF-8761-4188-9C4F-5BC94EA7D1A0}" sibTransId="{6B858F6D-060B-43DE-ACE2-BD8F2F7B2E9A}"/>
    <dgm:cxn modelId="{E4D70352-1660-4C79-9A4D-71F8B765EF51}" type="presOf" srcId="{2AD646C3-99E5-43F7-BB53-05C813EFBCE1}" destId="{EECDB105-0D46-4703-9B05-A14EFA62CE65}" srcOrd="0" destOrd="0" presId="urn:microsoft.com/office/officeart/2005/8/layout/hierarchy4"/>
    <dgm:cxn modelId="{A49B6B57-0C00-49CD-B866-C33509420E38}" srcId="{1088369F-04DB-466E-BFFA-B587696E1D7D}" destId="{E20AB1F5-0049-4472-86C5-0E5E24B8E94B}" srcOrd="1" destOrd="0" parTransId="{6F67CB32-197B-4B27-8077-DD226FDB9BAB}" sibTransId="{6D5129DA-4ED0-47ED-8473-1A6931C113AC}"/>
    <dgm:cxn modelId="{EEC9EE83-4E3B-4A31-9275-6328F2975698}" srcId="{1088369F-04DB-466E-BFFA-B587696E1D7D}" destId="{B5F69ECA-022C-4210-A501-A4EBA046430B}" srcOrd="0" destOrd="0" parTransId="{6C054254-E811-486A-97C1-83380CA6425D}" sibTransId="{B8CA377C-B74D-41D6-8442-D94859C09F21}"/>
    <dgm:cxn modelId="{13C6CAAF-638C-470B-B166-0A516A376812}" srcId="{1088369F-04DB-466E-BFFA-B587696E1D7D}" destId="{12A4D1F3-FDBB-4CB0-BF38-0A47B43B3C64}" srcOrd="3" destOrd="0" parTransId="{63A85D7A-30CC-4CB5-8946-290B63DB8ED9}" sibTransId="{5CA781CA-BA69-40FD-A89C-63DF625BE756}"/>
    <dgm:cxn modelId="{40563CBD-01A3-4ADE-B363-92627A1B0A84}" type="presOf" srcId="{1088369F-04DB-466E-BFFA-B587696E1D7D}" destId="{C01D8650-0A6E-4B09-BA4C-46586A5E9850}" srcOrd="0" destOrd="0" presId="urn:microsoft.com/office/officeart/2005/8/layout/hierarchy4"/>
    <dgm:cxn modelId="{DFF624EA-AED6-4CD8-B55B-081C65323B75}" type="presOf" srcId="{FF8C8B6A-90F9-4B45-93C8-18C3BE9F98C7}" destId="{5F62DE06-6476-44C7-B613-875463CAB4F0}" srcOrd="0" destOrd="0" presId="urn:microsoft.com/office/officeart/2005/8/layout/hierarchy4"/>
    <dgm:cxn modelId="{2C33FCEA-1B06-4289-8EEB-99AB7332489C}" type="presOf" srcId="{E20AB1F5-0049-4472-86C5-0E5E24B8E94B}" destId="{E4C47B30-2476-44BD-B578-4AD3E2F6106C}" srcOrd="0" destOrd="0" presId="urn:microsoft.com/office/officeart/2005/8/layout/hierarchy4"/>
    <dgm:cxn modelId="{2EF2BB12-C6E1-47D6-9379-E28E65800E37}" type="presParOf" srcId="{C01D8650-0A6E-4B09-BA4C-46586A5E9850}" destId="{E5B7FA88-646C-4789-9108-B215F5355439}" srcOrd="0" destOrd="0" presId="urn:microsoft.com/office/officeart/2005/8/layout/hierarchy4"/>
    <dgm:cxn modelId="{FAF2508D-3BB0-466B-9EA4-54A48F832794}" type="presParOf" srcId="{E5B7FA88-646C-4789-9108-B215F5355439}" destId="{F0E4F253-6D28-45C7-90BD-03775152E9E2}" srcOrd="0" destOrd="0" presId="urn:microsoft.com/office/officeart/2005/8/layout/hierarchy4"/>
    <dgm:cxn modelId="{8B20C0B7-6967-4EA7-8262-FA2C75BA628E}" type="presParOf" srcId="{E5B7FA88-646C-4789-9108-B215F5355439}" destId="{DC60DD54-0E32-40A3-AECD-B49A7231F6F3}" srcOrd="1" destOrd="0" presId="urn:microsoft.com/office/officeart/2005/8/layout/hierarchy4"/>
    <dgm:cxn modelId="{76434FDF-0F7F-4F3E-82DD-78E3605A20AF}" type="presParOf" srcId="{C01D8650-0A6E-4B09-BA4C-46586A5E9850}" destId="{2D2BA917-EDDC-449D-AFC8-90784A576171}" srcOrd="1" destOrd="0" presId="urn:microsoft.com/office/officeart/2005/8/layout/hierarchy4"/>
    <dgm:cxn modelId="{FB5CEB0B-8D39-4542-87FF-7C6A6D2F3595}" type="presParOf" srcId="{C01D8650-0A6E-4B09-BA4C-46586A5E9850}" destId="{0B4B2EC3-7831-4A26-BF21-89869E873052}" srcOrd="2" destOrd="0" presId="urn:microsoft.com/office/officeart/2005/8/layout/hierarchy4"/>
    <dgm:cxn modelId="{86498CF9-94B7-4247-BB70-4102436196D7}" type="presParOf" srcId="{0B4B2EC3-7831-4A26-BF21-89869E873052}" destId="{E4C47B30-2476-44BD-B578-4AD3E2F6106C}" srcOrd="0" destOrd="0" presId="urn:microsoft.com/office/officeart/2005/8/layout/hierarchy4"/>
    <dgm:cxn modelId="{462D21D2-8F5B-4B9C-8037-82FC3EA0F8A4}" type="presParOf" srcId="{0B4B2EC3-7831-4A26-BF21-89869E873052}" destId="{8D7C9C58-626E-498D-84C5-6AFC76443DFF}" srcOrd="1" destOrd="0" presId="urn:microsoft.com/office/officeart/2005/8/layout/hierarchy4"/>
    <dgm:cxn modelId="{D93F04A0-BC7E-4457-A221-701492190D05}" type="presParOf" srcId="{C01D8650-0A6E-4B09-BA4C-46586A5E9850}" destId="{6D1F9334-5A93-467F-A378-D4C9249578B2}" srcOrd="3" destOrd="0" presId="urn:microsoft.com/office/officeart/2005/8/layout/hierarchy4"/>
    <dgm:cxn modelId="{A32E4CA0-6F23-452E-B9EA-5A7447374075}" type="presParOf" srcId="{C01D8650-0A6E-4B09-BA4C-46586A5E9850}" destId="{D78DF593-B752-479F-B671-02D545B88909}" srcOrd="4" destOrd="0" presId="urn:microsoft.com/office/officeart/2005/8/layout/hierarchy4"/>
    <dgm:cxn modelId="{461E1F63-BC6E-49E0-B211-63FEF4B95497}" type="presParOf" srcId="{D78DF593-B752-479F-B671-02D545B88909}" destId="{EECDB105-0D46-4703-9B05-A14EFA62CE65}" srcOrd="0" destOrd="0" presId="urn:microsoft.com/office/officeart/2005/8/layout/hierarchy4"/>
    <dgm:cxn modelId="{09D8917B-21C6-4B2F-8587-BCE42D8BB30D}" type="presParOf" srcId="{D78DF593-B752-479F-B671-02D545B88909}" destId="{C8DBD860-1046-42D2-8548-B5A177813E13}" srcOrd="1" destOrd="0" presId="urn:microsoft.com/office/officeart/2005/8/layout/hierarchy4"/>
    <dgm:cxn modelId="{4D38F358-3DB7-4F0F-8938-65A4C8C3DA46}" type="presParOf" srcId="{C01D8650-0A6E-4B09-BA4C-46586A5E9850}" destId="{BD23FCA4-99E2-422F-9A79-2DD3B257188A}" srcOrd="5" destOrd="0" presId="urn:microsoft.com/office/officeart/2005/8/layout/hierarchy4"/>
    <dgm:cxn modelId="{ACB2F857-DA46-4F4A-975C-1C6391FDAC27}" type="presParOf" srcId="{C01D8650-0A6E-4B09-BA4C-46586A5E9850}" destId="{62F0FCF1-953F-4DF3-B1A7-E0FC84C77FE8}" srcOrd="6" destOrd="0" presId="urn:microsoft.com/office/officeart/2005/8/layout/hierarchy4"/>
    <dgm:cxn modelId="{1F1499AA-CA2C-46CE-96FF-783F6D1A495A}" type="presParOf" srcId="{62F0FCF1-953F-4DF3-B1A7-E0FC84C77FE8}" destId="{F793AC37-D735-4827-80DE-EFCDB2F2A83A}" srcOrd="0" destOrd="0" presId="urn:microsoft.com/office/officeart/2005/8/layout/hierarchy4"/>
    <dgm:cxn modelId="{835BE018-5CFA-4754-82FB-D508476CD85E}" type="presParOf" srcId="{62F0FCF1-953F-4DF3-B1A7-E0FC84C77FE8}" destId="{D7CB97CF-EC9E-4DC6-86D5-028AAE84FF88}" srcOrd="1" destOrd="0" presId="urn:microsoft.com/office/officeart/2005/8/layout/hierarchy4"/>
    <dgm:cxn modelId="{5756B9E0-BDC1-4587-A013-348D7A3E4DD7}" type="presParOf" srcId="{C01D8650-0A6E-4B09-BA4C-46586A5E9850}" destId="{0214E9DC-C3A8-4233-9465-309D65EECD30}" srcOrd="7" destOrd="0" presId="urn:microsoft.com/office/officeart/2005/8/layout/hierarchy4"/>
    <dgm:cxn modelId="{9EB292F2-8D58-41EB-887B-A9F8DC0DDEC8}" type="presParOf" srcId="{C01D8650-0A6E-4B09-BA4C-46586A5E9850}" destId="{4BC6C050-5B0F-4BF6-8BC8-A59B62591DEE}" srcOrd="8" destOrd="0" presId="urn:microsoft.com/office/officeart/2005/8/layout/hierarchy4"/>
    <dgm:cxn modelId="{EDD39961-8AD2-4063-8FD5-86CE9F35C900}" type="presParOf" srcId="{4BC6C050-5B0F-4BF6-8BC8-A59B62591DEE}" destId="{5F62DE06-6476-44C7-B613-875463CAB4F0}" srcOrd="0" destOrd="0" presId="urn:microsoft.com/office/officeart/2005/8/layout/hierarchy4"/>
    <dgm:cxn modelId="{20535749-C359-4C9D-9074-2A8DFB6969A4}" type="presParOf" srcId="{4BC6C050-5B0F-4BF6-8BC8-A59B62591DEE}" destId="{C8DA3598-2E5D-41CE-BBB9-3875BA1AE22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8049D-3724-4578-B591-31C8BFBC30C9}">
      <dsp:nvSpPr>
        <dsp:cNvPr id="0" name=""/>
        <dsp:cNvSpPr/>
      </dsp:nvSpPr>
      <dsp:spPr>
        <a:xfrm>
          <a:off x="7113357" y="1157288"/>
          <a:ext cx="2234447" cy="255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88"/>
              </a:lnTo>
              <a:lnTo>
                <a:pt x="2234447" y="128988"/>
              </a:lnTo>
              <a:lnTo>
                <a:pt x="2234447" y="255945"/>
              </a:lnTo>
            </a:path>
          </a:pathLst>
        </a:custGeom>
        <a:noFill/>
        <a:ln w="952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F7BFD-01B2-4AA2-B461-2FD4EA2B0B25}">
      <dsp:nvSpPr>
        <dsp:cNvPr id="0" name=""/>
        <dsp:cNvSpPr/>
      </dsp:nvSpPr>
      <dsp:spPr>
        <a:xfrm>
          <a:off x="7067637" y="1157288"/>
          <a:ext cx="91440" cy="255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45"/>
              </a:lnTo>
            </a:path>
          </a:pathLst>
        </a:custGeom>
        <a:noFill/>
        <a:ln w="952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AEB66-CC0D-4665-AB80-CC32B59026EC}">
      <dsp:nvSpPr>
        <dsp:cNvPr id="0" name=""/>
        <dsp:cNvSpPr/>
      </dsp:nvSpPr>
      <dsp:spPr>
        <a:xfrm>
          <a:off x="4878910" y="2225760"/>
          <a:ext cx="4468895" cy="255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88"/>
              </a:lnTo>
              <a:lnTo>
                <a:pt x="4468895" y="128988"/>
              </a:lnTo>
              <a:lnTo>
                <a:pt x="4468895" y="255945"/>
              </a:lnTo>
            </a:path>
          </a:pathLst>
        </a:custGeom>
        <a:noFill/>
        <a:ln w="9525" cap="rnd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A02C3-BF3F-491F-A462-75DCC09DD25C}">
      <dsp:nvSpPr>
        <dsp:cNvPr id="0" name=""/>
        <dsp:cNvSpPr/>
      </dsp:nvSpPr>
      <dsp:spPr>
        <a:xfrm>
          <a:off x="4878910" y="2225760"/>
          <a:ext cx="2234447" cy="255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88"/>
              </a:lnTo>
              <a:lnTo>
                <a:pt x="2234447" y="128988"/>
              </a:lnTo>
              <a:lnTo>
                <a:pt x="2234447" y="255945"/>
              </a:lnTo>
            </a:path>
          </a:pathLst>
        </a:custGeom>
        <a:noFill/>
        <a:ln w="9525" cap="rnd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58DE0-15A4-4CBF-AC67-9E92360CFFBD}">
      <dsp:nvSpPr>
        <dsp:cNvPr id="0" name=""/>
        <dsp:cNvSpPr/>
      </dsp:nvSpPr>
      <dsp:spPr>
        <a:xfrm>
          <a:off x="4833190" y="2225760"/>
          <a:ext cx="91440" cy="255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45"/>
              </a:lnTo>
            </a:path>
          </a:pathLst>
        </a:custGeom>
        <a:noFill/>
        <a:ln w="9525" cap="rnd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D0718-6052-4DD7-B54B-B247481E6A3A}">
      <dsp:nvSpPr>
        <dsp:cNvPr id="0" name=""/>
        <dsp:cNvSpPr/>
      </dsp:nvSpPr>
      <dsp:spPr>
        <a:xfrm>
          <a:off x="2644462" y="2225760"/>
          <a:ext cx="2234447" cy="255945"/>
        </a:xfrm>
        <a:custGeom>
          <a:avLst/>
          <a:gdLst/>
          <a:ahLst/>
          <a:cxnLst/>
          <a:rect l="0" t="0" r="0" b="0"/>
          <a:pathLst>
            <a:path>
              <a:moveTo>
                <a:pt x="2234447" y="0"/>
              </a:moveTo>
              <a:lnTo>
                <a:pt x="2234447" y="128988"/>
              </a:lnTo>
              <a:lnTo>
                <a:pt x="0" y="128988"/>
              </a:lnTo>
              <a:lnTo>
                <a:pt x="0" y="255945"/>
              </a:lnTo>
            </a:path>
          </a:pathLst>
        </a:custGeom>
        <a:noFill/>
        <a:ln w="9525" cap="rnd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C4D4B-D55D-4C7F-8D6A-2B262744C646}">
      <dsp:nvSpPr>
        <dsp:cNvPr id="0" name=""/>
        <dsp:cNvSpPr/>
      </dsp:nvSpPr>
      <dsp:spPr>
        <a:xfrm>
          <a:off x="410014" y="2225760"/>
          <a:ext cx="4468895" cy="255945"/>
        </a:xfrm>
        <a:custGeom>
          <a:avLst/>
          <a:gdLst/>
          <a:ahLst/>
          <a:cxnLst/>
          <a:rect l="0" t="0" r="0" b="0"/>
          <a:pathLst>
            <a:path>
              <a:moveTo>
                <a:pt x="4468895" y="0"/>
              </a:moveTo>
              <a:lnTo>
                <a:pt x="4468895" y="128988"/>
              </a:lnTo>
              <a:lnTo>
                <a:pt x="0" y="128988"/>
              </a:lnTo>
              <a:lnTo>
                <a:pt x="0" y="255945"/>
              </a:lnTo>
            </a:path>
          </a:pathLst>
        </a:custGeom>
        <a:noFill/>
        <a:ln w="9525" cap="rnd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D7619-9733-4AE9-ADF3-28F2234AB621}">
      <dsp:nvSpPr>
        <dsp:cNvPr id="0" name=""/>
        <dsp:cNvSpPr/>
      </dsp:nvSpPr>
      <dsp:spPr>
        <a:xfrm>
          <a:off x="4878910" y="1157288"/>
          <a:ext cx="2234447" cy="255945"/>
        </a:xfrm>
        <a:custGeom>
          <a:avLst/>
          <a:gdLst/>
          <a:ahLst/>
          <a:cxnLst/>
          <a:rect l="0" t="0" r="0" b="0"/>
          <a:pathLst>
            <a:path>
              <a:moveTo>
                <a:pt x="2234447" y="0"/>
              </a:moveTo>
              <a:lnTo>
                <a:pt x="2234447" y="128988"/>
              </a:lnTo>
              <a:lnTo>
                <a:pt x="0" y="128988"/>
              </a:lnTo>
              <a:lnTo>
                <a:pt x="0" y="255945"/>
              </a:lnTo>
            </a:path>
          </a:pathLst>
        </a:custGeom>
        <a:noFill/>
        <a:ln w="952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EB562-1253-467B-98C7-4FE2DAE21C6C}">
      <dsp:nvSpPr>
        <dsp:cNvPr id="0" name=""/>
        <dsp:cNvSpPr/>
      </dsp:nvSpPr>
      <dsp:spPr>
        <a:xfrm>
          <a:off x="2238199" y="344761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2C89AB-25F4-44AB-BB7E-969EBEB04B64}">
      <dsp:nvSpPr>
        <dsp:cNvPr id="0" name=""/>
        <dsp:cNvSpPr/>
      </dsp:nvSpPr>
      <dsp:spPr>
        <a:xfrm>
          <a:off x="3050725" y="342730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Fogalmak</a:t>
          </a:r>
        </a:p>
      </dsp:txBody>
      <dsp:txXfrm>
        <a:off x="3050725" y="342730"/>
        <a:ext cx="1218789" cy="812526"/>
      </dsp:txXfrm>
    </dsp:sp>
    <dsp:sp modelId="{6F34F08C-578D-4570-8B57-DB472E81B8E3}">
      <dsp:nvSpPr>
        <dsp:cNvPr id="0" name=""/>
        <dsp:cNvSpPr/>
      </dsp:nvSpPr>
      <dsp:spPr>
        <a:xfrm>
          <a:off x="4472646" y="344761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475FF-8C12-466F-8519-5DE53D7F6C06}">
      <dsp:nvSpPr>
        <dsp:cNvPr id="0" name=""/>
        <dsp:cNvSpPr/>
      </dsp:nvSpPr>
      <dsp:spPr>
        <a:xfrm>
          <a:off x="5285173" y="342730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Tervezés</a:t>
          </a:r>
        </a:p>
      </dsp:txBody>
      <dsp:txXfrm>
        <a:off x="5285173" y="342730"/>
        <a:ext cx="1218789" cy="812526"/>
      </dsp:txXfrm>
    </dsp:sp>
    <dsp:sp modelId="{4DE22AC0-FD11-4512-907A-AD393BD18E82}">
      <dsp:nvSpPr>
        <dsp:cNvPr id="0" name=""/>
        <dsp:cNvSpPr/>
      </dsp:nvSpPr>
      <dsp:spPr>
        <a:xfrm>
          <a:off x="6707094" y="344761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A54D56-657E-49B2-BBD1-6EE92B962CDA}">
      <dsp:nvSpPr>
        <dsp:cNvPr id="0" name=""/>
        <dsp:cNvSpPr/>
      </dsp:nvSpPr>
      <dsp:spPr>
        <a:xfrm>
          <a:off x="7519621" y="342730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SQL</a:t>
          </a:r>
        </a:p>
      </dsp:txBody>
      <dsp:txXfrm>
        <a:off x="7519621" y="342730"/>
        <a:ext cx="1218789" cy="812526"/>
      </dsp:txXfrm>
    </dsp:sp>
    <dsp:sp modelId="{AF012B93-801C-48F1-9C62-F1B36640F680}">
      <dsp:nvSpPr>
        <dsp:cNvPr id="0" name=""/>
        <dsp:cNvSpPr/>
      </dsp:nvSpPr>
      <dsp:spPr>
        <a:xfrm>
          <a:off x="4472646" y="1413233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99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0BF82A-74BD-411A-A161-B34B3019B3EF}">
      <dsp:nvSpPr>
        <dsp:cNvPr id="0" name=""/>
        <dsp:cNvSpPr/>
      </dsp:nvSpPr>
      <dsp:spPr>
        <a:xfrm>
          <a:off x="5285173" y="1411202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Parancsok</a:t>
          </a:r>
        </a:p>
      </dsp:txBody>
      <dsp:txXfrm>
        <a:off x="5285173" y="1411202"/>
        <a:ext cx="1218789" cy="812526"/>
      </dsp:txXfrm>
    </dsp:sp>
    <dsp:sp modelId="{91A8289C-A91B-4FEB-B044-589626102174}">
      <dsp:nvSpPr>
        <dsp:cNvPr id="0" name=""/>
        <dsp:cNvSpPr/>
      </dsp:nvSpPr>
      <dsp:spPr>
        <a:xfrm>
          <a:off x="3751" y="2481706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2DC9C2-B69A-4245-9C77-70F18CDEF539}">
      <dsp:nvSpPr>
        <dsp:cNvPr id="0" name=""/>
        <dsp:cNvSpPr/>
      </dsp:nvSpPr>
      <dsp:spPr>
        <a:xfrm>
          <a:off x="816278" y="2479674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DDL utasítások</a:t>
          </a:r>
        </a:p>
      </dsp:txBody>
      <dsp:txXfrm>
        <a:off x="816278" y="2479674"/>
        <a:ext cx="1218789" cy="812526"/>
      </dsp:txXfrm>
    </dsp:sp>
    <dsp:sp modelId="{96BBE6EA-883D-49BA-A7C4-63596093B61D}">
      <dsp:nvSpPr>
        <dsp:cNvPr id="0" name=""/>
        <dsp:cNvSpPr/>
      </dsp:nvSpPr>
      <dsp:spPr>
        <a:xfrm>
          <a:off x="2238199" y="2481706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245AB-AF17-42DF-B08A-E02EDDB0F0B3}">
      <dsp:nvSpPr>
        <dsp:cNvPr id="0" name=""/>
        <dsp:cNvSpPr/>
      </dsp:nvSpPr>
      <dsp:spPr>
        <a:xfrm>
          <a:off x="3050725" y="2479674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DQL utasítások</a:t>
          </a:r>
        </a:p>
      </dsp:txBody>
      <dsp:txXfrm>
        <a:off x="3050725" y="2479674"/>
        <a:ext cx="1218789" cy="812526"/>
      </dsp:txXfrm>
    </dsp:sp>
    <dsp:sp modelId="{CC12F70C-33EF-4325-B13F-195ADA92C928}">
      <dsp:nvSpPr>
        <dsp:cNvPr id="0" name=""/>
        <dsp:cNvSpPr/>
      </dsp:nvSpPr>
      <dsp:spPr>
        <a:xfrm>
          <a:off x="4472646" y="2481706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C9E98-72A9-4FD0-A901-BF91133DDD16}">
      <dsp:nvSpPr>
        <dsp:cNvPr id="0" name=""/>
        <dsp:cNvSpPr/>
      </dsp:nvSpPr>
      <dsp:spPr>
        <a:xfrm>
          <a:off x="5285173" y="2479674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DML utasítások</a:t>
          </a:r>
        </a:p>
      </dsp:txBody>
      <dsp:txXfrm>
        <a:off x="5285173" y="2479674"/>
        <a:ext cx="1218789" cy="812526"/>
      </dsp:txXfrm>
    </dsp:sp>
    <dsp:sp modelId="{529043FF-9568-42CA-A977-03DB31E07184}">
      <dsp:nvSpPr>
        <dsp:cNvPr id="0" name=""/>
        <dsp:cNvSpPr/>
      </dsp:nvSpPr>
      <dsp:spPr>
        <a:xfrm>
          <a:off x="6707094" y="2481706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BD1A9B-B541-44A9-A489-454AE9ABB8C8}">
      <dsp:nvSpPr>
        <dsp:cNvPr id="0" name=""/>
        <dsp:cNvSpPr/>
      </dsp:nvSpPr>
      <dsp:spPr>
        <a:xfrm>
          <a:off x="7519621" y="2479674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DCL utasítások</a:t>
          </a:r>
        </a:p>
      </dsp:txBody>
      <dsp:txXfrm>
        <a:off x="7519621" y="2479674"/>
        <a:ext cx="1218789" cy="812526"/>
      </dsp:txXfrm>
    </dsp:sp>
    <dsp:sp modelId="{E63C8170-F0D0-4559-B698-9665E6BDA92C}">
      <dsp:nvSpPr>
        <dsp:cNvPr id="0" name=""/>
        <dsp:cNvSpPr/>
      </dsp:nvSpPr>
      <dsp:spPr>
        <a:xfrm>
          <a:off x="8941542" y="2481706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5D9DCE-A1C3-4964-A08D-D763D69261C3}">
      <dsp:nvSpPr>
        <dsp:cNvPr id="0" name=""/>
        <dsp:cNvSpPr/>
      </dsp:nvSpPr>
      <dsp:spPr>
        <a:xfrm>
          <a:off x="9754068" y="2479674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TCL utasítások</a:t>
          </a:r>
        </a:p>
      </dsp:txBody>
      <dsp:txXfrm>
        <a:off x="9754068" y="2479674"/>
        <a:ext cx="1218789" cy="812526"/>
      </dsp:txXfrm>
    </dsp:sp>
    <dsp:sp modelId="{D76381E5-C1A6-4931-BC63-30B932E16B87}">
      <dsp:nvSpPr>
        <dsp:cNvPr id="0" name=""/>
        <dsp:cNvSpPr/>
      </dsp:nvSpPr>
      <dsp:spPr>
        <a:xfrm>
          <a:off x="6707094" y="1413233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99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7337C5-86E6-4F49-9197-F6F34B6010DC}">
      <dsp:nvSpPr>
        <dsp:cNvPr id="0" name=""/>
        <dsp:cNvSpPr/>
      </dsp:nvSpPr>
      <dsp:spPr>
        <a:xfrm>
          <a:off x="7519621" y="1411202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Függvények</a:t>
          </a:r>
        </a:p>
      </dsp:txBody>
      <dsp:txXfrm>
        <a:off x="7519621" y="1411202"/>
        <a:ext cx="1218789" cy="812526"/>
      </dsp:txXfrm>
    </dsp:sp>
    <dsp:sp modelId="{3E427192-6A93-4225-9E91-EE88D95FFC08}">
      <dsp:nvSpPr>
        <dsp:cNvPr id="0" name=""/>
        <dsp:cNvSpPr/>
      </dsp:nvSpPr>
      <dsp:spPr>
        <a:xfrm>
          <a:off x="8941542" y="1413233"/>
          <a:ext cx="812526" cy="81252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99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F70C7E-9F9A-44C5-B8E3-89C27B472806}">
      <dsp:nvSpPr>
        <dsp:cNvPr id="0" name=""/>
        <dsp:cNvSpPr/>
      </dsp:nvSpPr>
      <dsp:spPr>
        <a:xfrm>
          <a:off x="9754068" y="1411202"/>
          <a:ext cx="1218789" cy="8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Példák</a:t>
          </a:r>
        </a:p>
      </dsp:txBody>
      <dsp:txXfrm>
        <a:off x="9754068" y="1411202"/>
        <a:ext cx="1218789" cy="812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4F253-6D28-45C7-90BD-03775152E9E2}">
      <dsp:nvSpPr>
        <dsp:cNvPr id="0" name=""/>
        <dsp:cNvSpPr/>
      </dsp:nvSpPr>
      <dsp:spPr>
        <a:xfrm>
          <a:off x="1037" y="0"/>
          <a:ext cx="1835602" cy="28604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DDL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(Data </a:t>
          </a:r>
          <a:r>
            <a:rPr lang="hu-HU" sz="1900" b="1" i="0" kern="1200" dirty="0" err="1"/>
            <a:t>Definition</a:t>
          </a:r>
          <a:r>
            <a:rPr lang="hu-HU" sz="1900" b="1" i="0" kern="1200" dirty="0"/>
            <a:t> </a:t>
          </a:r>
          <a:r>
            <a:rPr lang="hu-HU" sz="1900" b="1" i="0" kern="1200" dirty="0" err="1"/>
            <a:t>Language</a:t>
          </a:r>
          <a:r>
            <a:rPr lang="hu-HU" sz="1900" b="1" i="0" kern="1200" dirty="0"/>
            <a:t>)</a:t>
          </a:r>
          <a:endParaRPr lang="hu-HU" sz="1900" kern="1200" dirty="0"/>
        </a:p>
      </dsp:txBody>
      <dsp:txXfrm>
        <a:off x="54800" y="53763"/>
        <a:ext cx="1728076" cy="2752961"/>
      </dsp:txXfrm>
    </dsp:sp>
    <dsp:sp modelId="{E4C47B30-2476-44BD-B578-4AD3E2F6106C}">
      <dsp:nvSpPr>
        <dsp:cNvPr id="0" name=""/>
        <dsp:cNvSpPr/>
      </dsp:nvSpPr>
      <dsp:spPr>
        <a:xfrm>
          <a:off x="2145021" y="0"/>
          <a:ext cx="1835602" cy="28604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DQL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(Data </a:t>
          </a:r>
          <a:r>
            <a:rPr lang="hu-HU" sz="1900" b="1" i="0" kern="1200" dirty="0" err="1"/>
            <a:t>Query</a:t>
          </a:r>
          <a:r>
            <a:rPr lang="hu-HU" sz="1900" b="1" i="0" kern="1200" dirty="0"/>
            <a:t> </a:t>
          </a:r>
          <a:r>
            <a:rPr lang="hu-HU" sz="1900" b="1" i="0" kern="1200" dirty="0" err="1"/>
            <a:t>Language</a:t>
          </a:r>
          <a:r>
            <a:rPr lang="hu-HU" sz="1900" b="1" i="0" kern="1200" dirty="0"/>
            <a:t>)</a:t>
          </a:r>
          <a:endParaRPr lang="hu-HU" sz="1900" kern="1200" dirty="0"/>
        </a:p>
      </dsp:txBody>
      <dsp:txXfrm>
        <a:off x="2198784" y="53763"/>
        <a:ext cx="1728076" cy="2752961"/>
      </dsp:txXfrm>
    </dsp:sp>
    <dsp:sp modelId="{EECDB105-0D46-4703-9B05-A14EFA62CE65}">
      <dsp:nvSpPr>
        <dsp:cNvPr id="0" name=""/>
        <dsp:cNvSpPr/>
      </dsp:nvSpPr>
      <dsp:spPr>
        <a:xfrm>
          <a:off x="4289004" y="0"/>
          <a:ext cx="1835602" cy="28604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DML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(Data </a:t>
          </a:r>
          <a:r>
            <a:rPr lang="hu-HU" sz="1900" b="1" i="0" kern="1200" dirty="0" err="1"/>
            <a:t>Manipulation</a:t>
          </a:r>
          <a:r>
            <a:rPr lang="hu-HU" sz="1900" b="1" i="0" kern="1200" dirty="0"/>
            <a:t> </a:t>
          </a:r>
          <a:r>
            <a:rPr lang="hu-HU" sz="1900" b="1" i="0" kern="1200" dirty="0" err="1"/>
            <a:t>Language</a:t>
          </a:r>
          <a:r>
            <a:rPr lang="hu-HU" sz="1900" b="1" i="0" kern="1200" dirty="0"/>
            <a:t>)</a:t>
          </a:r>
          <a:endParaRPr lang="hu-HU" sz="1900" kern="1200" dirty="0"/>
        </a:p>
      </dsp:txBody>
      <dsp:txXfrm>
        <a:off x="4342767" y="53763"/>
        <a:ext cx="1728076" cy="2752961"/>
      </dsp:txXfrm>
    </dsp:sp>
    <dsp:sp modelId="{F793AC37-D735-4827-80DE-EFCDB2F2A83A}">
      <dsp:nvSpPr>
        <dsp:cNvPr id="0" name=""/>
        <dsp:cNvSpPr/>
      </dsp:nvSpPr>
      <dsp:spPr>
        <a:xfrm>
          <a:off x="6432988" y="0"/>
          <a:ext cx="1835602" cy="28604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DCL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(Data </a:t>
          </a:r>
          <a:r>
            <a:rPr lang="hu-HU" sz="1900" b="1" i="0" kern="1200" dirty="0" err="1"/>
            <a:t>Control</a:t>
          </a:r>
          <a:r>
            <a:rPr lang="hu-HU" sz="1900" b="1" i="0" kern="1200" dirty="0"/>
            <a:t> </a:t>
          </a:r>
          <a:r>
            <a:rPr lang="hu-HU" sz="1900" b="1" i="0" kern="1200" dirty="0" err="1"/>
            <a:t>Language</a:t>
          </a:r>
          <a:endParaRPr lang="hu-HU" sz="1900" kern="1200" dirty="0"/>
        </a:p>
      </dsp:txBody>
      <dsp:txXfrm>
        <a:off x="6486751" y="53763"/>
        <a:ext cx="1728076" cy="2752961"/>
      </dsp:txXfrm>
    </dsp:sp>
    <dsp:sp modelId="{5F62DE06-6476-44C7-B613-875463CAB4F0}">
      <dsp:nvSpPr>
        <dsp:cNvPr id="0" name=""/>
        <dsp:cNvSpPr/>
      </dsp:nvSpPr>
      <dsp:spPr>
        <a:xfrm>
          <a:off x="8576972" y="0"/>
          <a:ext cx="1835602" cy="28604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TCL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i="0" kern="1200" dirty="0"/>
            <a:t>(</a:t>
          </a:r>
          <a:r>
            <a:rPr lang="hu-HU" sz="1900" b="1" i="0" kern="1200" dirty="0" err="1"/>
            <a:t>Transaction</a:t>
          </a:r>
          <a:r>
            <a:rPr lang="hu-HU" sz="1900" b="1" i="0" kern="1200" dirty="0"/>
            <a:t> </a:t>
          </a:r>
          <a:r>
            <a:rPr lang="hu-HU" sz="1900" b="1" i="0" kern="1200" dirty="0" err="1"/>
            <a:t>Control</a:t>
          </a:r>
          <a:r>
            <a:rPr lang="hu-HU" sz="1900" b="1" i="0" kern="1200" dirty="0"/>
            <a:t> </a:t>
          </a:r>
          <a:r>
            <a:rPr lang="hu-HU" sz="1900" b="1" i="0" kern="1200" dirty="0" err="1"/>
            <a:t>Language</a:t>
          </a:r>
          <a:r>
            <a:rPr lang="hu-HU" sz="1900" b="1" i="0" kern="1200" dirty="0"/>
            <a:t>)</a:t>
          </a:r>
          <a:endParaRPr lang="hu-HU" sz="1900" kern="1200" dirty="0"/>
        </a:p>
      </dsp:txBody>
      <dsp:txXfrm>
        <a:off x="8630735" y="53763"/>
        <a:ext cx="1728076" cy="2752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4877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15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27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5512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9299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1713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739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8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194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50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740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57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33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2997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01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selec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Tanórai segédlet v.0.7, Papp Péter, 2021</a:t>
            </a:r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Elsődleges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776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elsődleges kulcs </a:t>
            </a:r>
            <a:r>
              <a:rPr lang="hu-HU" dirty="0"/>
              <a:t>egy olyan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ami egyértelműen azonosítja az adott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Nem fordulhat elő többször a táblában. </a:t>
            </a:r>
          </a:p>
          <a:p>
            <a:pPr marL="0" indent="0">
              <a:buNone/>
            </a:pPr>
            <a:r>
              <a:rPr lang="hu-HU" dirty="0"/>
              <a:t>A gyakorlatban számokat, számlálót használunk erre a célra, mert könnyebb vele a munka, kevesebb helyet foglal, mint az </a:t>
            </a:r>
            <a:r>
              <a:rPr lang="hu-HU" b="1" i="1" dirty="0">
                <a:solidFill>
                  <a:schemeClr val="accent1"/>
                </a:solidFill>
              </a:rPr>
              <a:t>összetett kulcs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0329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Idegen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13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idegen kulcsok </a:t>
            </a:r>
            <a:r>
              <a:rPr lang="hu-HU" dirty="0"/>
              <a:t>biztosítják a kapcsolatot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között. Tehát az egyik tábla </a:t>
            </a:r>
            <a:r>
              <a:rPr lang="hu-HU" b="1" i="1" dirty="0">
                <a:solidFill>
                  <a:schemeClr val="accent1"/>
                </a:solidFill>
              </a:rPr>
              <a:t>idegen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kulcsa</a:t>
            </a:r>
            <a:r>
              <a:rPr lang="hu-HU" dirty="0"/>
              <a:t> egy másik tábla </a:t>
            </a:r>
            <a:r>
              <a:rPr lang="hu-HU" b="1" i="1" dirty="0">
                <a:solidFill>
                  <a:schemeClr val="accent1"/>
                </a:solidFill>
              </a:rPr>
              <a:t>elsődleges kulcsa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0" name="Téglalap 9"/>
          <p:cNvSpPr/>
          <p:nvPr/>
        </p:nvSpPr>
        <p:spPr>
          <a:xfrm>
            <a:off x="8294682" y="4592158"/>
            <a:ext cx="1201010" cy="165346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1235450" y="4122233"/>
            <a:ext cx="7659737" cy="630349"/>
            <a:chOff x="1235450" y="4122233"/>
            <a:chExt cx="7659737" cy="630349"/>
          </a:xfrm>
        </p:grpSpPr>
        <p:cxnSp>
          <p:nvCxnSpPr>
            <p:cNvPr id="11" name="Egyenes összekötő nyíllal 10"/>
            <p:cNvCxnSpPr/>
            <p:nvPr/>
          </p:nvCxnSpPr>
          <p:spPr>
            <a:xfrm flipH="1">
              <a:off x="1235450" y="4175807"/>
              <a:ext cx="1561514" cy="5767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>
              <a:off x="2805676" y="4122233"/>
              <a:ext cx="6089511" cy="5303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8895187" y="4132467"/>
              <a:ext cx="0" cy="450167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444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Index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Amikor adatokkal dolgozunk, akkor általában ki kell nyernünk (lekérdeznünk) valamilyen feltételeknek megfelelőeket. Ezeket a feltételeket sokszor csak rendezett adatokon tudjuk értelmezni (megfelelő hatásfokkal). Mivel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nagy mennyiségű (nem ritkán milliós) adatokat tartalmaznak, ezért az adatok folyamatos átrendezése lehetetlen. Erre a problémára alkották meg az </a:t>
            </a:r>
            <a:r>
              <a:rPr lang="hu-HU" b="1" i="1" dirty="0">
                <a:solidFill>
                  <a:schemeClr val="accent1"/>
                </a:solidFill>
              </a:rPr>
              <a:t>indexet</a:t>
            </a:r>
            <a:r>
              <a:rPr lang="hu-HU" dirty="0"/>
              <a:t> (mutatót).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index</a:t>
            </a:r>
            <a:r>
              <a:rPr lang="hu-HU" dirty="0"/>
              <a:t> a rendezni kívánt </a:t>
            </a:r>
            <a:r>
              <a:rPr lang="hu-HU" b="1" i="1" dirty="0">
                <a:solidFill>
                  <a:schemeClr val="accent1"/>
                </a:solidFill>
              </a:rPr>
              <a:t>oszlop másolatát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elemek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sorrendjét</a:t>
            </a:r>
            <a:r>
              <a:rPr lang="hu-HU" dirty="0"/>
              <a:t> tartalmazza. Minden olyan mezőt, ami szerint rendezni szeretnénk, indexeljük! Az </a:t>
            </a:r>
            <a:r>
              <a:rPr lang="hu-HU" b="1" i="1" dirty="0">
                <a:solidFill>
                  <a:schemeClr val="accent1"/>
                </a:solidFill>
              </a:rPr>
              <a:t>idegen kulcsoknál </a:t>
            </a:r>
            <a:r>
              <a:rPr lang="hu-HU" dirty="0"/>
              <a:t>is fontos.</a:t>
            </a:r>
          </a:p>
        </p:txBody>
      </p:sp>
    </p:spTree>
    <p:extLst>
      <p:ext uri="{BB962C8B-B14F-4D97-AF65-F5344CB8AC3E}">
        <p14:creationId xmlns:p14="http://schemas.microsoft.com/office/powerpoint/2010/main" val="2619109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Redundancia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2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sz="1900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előállítható értéket többszörösen tárolunk az adatbázisban. Ez – amellett hogy több helyet foglal – az adatbázis frissítését, kezelését megnehezíti. A tervezés során törekedni kell a </a:t>
            </a:r>
            <a:r>
              <a:rPr lang="hu-HU" sz="1900" b="1" i="1" dirty="0">
                <a:solidFill>
                  <a:schemeClr val="accent1"/>
                </a:solidFill>
              </a:rPr>
              <a:t>redundancia</a:t>
            </a:r>
            <a:r>
              <a:rPr lang="hu-HU" dirty="0"/>
              <a:t> megszüntetésére, az un. </a:t>
            </a:r>
            <a:r>
              <a:rPr lang="hu-HU" sz="1900" b="1" i="1" dirty="0">
                <a:solidFill>
                  <a:schemeClr val="accent1"/>
                </a:solidFill>
              </a:rPr>
              <a:t>normálformák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r>
              <a:rPr lang="hu-HU" dirty="0"/>
              <a:t>Ilyen </a:t>
            </a:r>
            <a:r>
              <a:rPr lang="hu-HU" sz="1900" b="1" i="1" dirty="0">
                <a:solidFill>
                  <a:schemeClr val="accent1"/>
                </a:solidFill>
              </a:rPr>
              <a:t>normálforma</a:t>
            </a:r>
            <a:r>
              <a:rPr lang="hu-HU" dirty="0"/>
              <a:t>:</a:t>
            </a:r>
          </a:p>
          <a:p>
            <a:r>
              <a:rPr lang="hu-HU" sz="1900" b="1" i="1" dirty="0">
                <a:solidFill>
                  <a:schemeClr val="accent1"/>
                </a:solidFill>
              </a:rPr>
              <a:t>Első normálforma (1NF)</a:t>
            </a:r>
          </a:p>
          <a:p>
            <a:r>
              <a:rPr lang="hu-HU" sz="1900" b="1" i="1" dirty="0">
                <a:solidFill>
                  <a:schemeClr val="accent1"/>
                </a:solidFill>
              </a:rPr>
              <a:t>Második normálforma (2NF)</a:t>
            </a:r>
          </a:p>
          <a:p>
            <a:r>
              <a:rPr lang="hu-HU" sz="1900" b="1" i="1" dirty="0">
                <a:solidFill>
                  <a:schemeClr val="accent1"/>
                </a:solidFill>
              </a:rPr>
              <a:t>Harmadik normálforma (3NF)</a:t>
            </a:r>
          </a:p>
          <a:p>
            <a:r>
              <a:rPr lang="hu-HU" dirty="0"/>
              <a:t>Van még pár, de a gyakorlatban elég a </a:t>
            </a:r>
            <a:r>
              <a:rPr lang="hu-HU" sz="1900" b="1" i="1" dirty="0">
                <a:solidFill>
                  <a:schemeClr val="accent1"/>
                </a:solidFill>
              </a:rPr>
              <a:t>3NF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dirty="0"/>
              <a:t>Néhány esetben tervezetten alkalmazunk </a:t>
            </a:r>
            <a:r>
              <a:rPr lang="hu-HU" sz="1900" b="1" i="1" dirty="0">
                <a:solidFill>
                  <a:schemeClr val="accent1"/>
                </a:solidFill>
              </a:rPr>
              <a:t>redundanciát</a:t>
            </a:r>
            <a:r>
              <a:rPr lang="hu-HU" dirty="0"/>
              <a:t>, amikor pl. egy számítás eltárolása jelentősen meggyorsítja a működést. </a:t>
            </a:r>
          </a:p>
        </p:txBody>
      </p:sp>
    </p:spTree>
    <p:extLst>
      <p:ext uri="{BB962C8B-B14F-4D97-AF65-F5344CB8AC3E}">
        <p14:creationId xmlns:p14="http://schemas.microsoft.com/office/powerpoint/2010/main" val="76982428"/>
      </p:ext>
    </p:extLst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Az</a:t>
            </a:r>
            <a:r>
              <a:rPr lang="hu-HU" sz="1900" b="1" i="1" dirty="0">
                <a:solidFill>
                  <a:schemeClr val="accent1"/>
                </a:solidFill>
              </a:rPr>
              <a:t> SQL </a:t>
            </a:r>
            <a:r>
              <a:rPr lang="hu-HU" dirty="0"/>
              <a:t>a </a:t>
            </a:r>
            <a:r>
              <a:rPr lang="hu-HU" sz="1900" b="1" i="1" dirty="0" err="1">
                <a:solidFill>
                  <a:schemeClr val="accent1"/>
                </a:solidFill>
              </a:rPr>
              <a:t>Structured</a:t>
            </a:r>
            <a:r>
              <a:rPr lang="hu-HU" sz="1900" b="1" i="1" dirty="0">
                <a:solidFill>
                  <a:schemeClr val="accent1"/>
                </a:solidFill>
              </a:rPr>
              <a:t> </a:t>
            </a:r>
            <a:r>
              <a:rPr lang="hu-HU" sz="1900" b="1" i="1" dirty="0" err="1">
                <a:solidFill>
                  <a:schemeClr val="accent1"/>
                </a:solidFill>
              </a:rPr>
              <a:t>Query</a:t>
            </a:r>
            <a:r>
              <a:rPr lang="hu-HU" sz="1900" b="1" i="1" dirty="0">
                <a:solidFill>
                  <a:schemeClr val="accent1"/>
                </a:solidFill>
              </a:rPr>
              <a:t> </a:t>
            </a:r>
            <a:r>
              <a:rPr lang="hu-HU" sz="1900" b="1" i="1" dirty="0" err="1">
                <a:solidFill>
                  <a:schemeClr val="accent1"/>
                </a:solidFill>
              </a:rPr>
              <a:t>Language</a:t>
            </a:r>
            <a:r>
              <a:rPr lang="hu-HU" dirty="0"/>
              <a:t> rövidítésből adódik. Az egy olyan szabványos nyelv, amivel az adatbázisba tudunk adatokat illeszteni, azokat módosítani, vagy lekérdezni.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sz="1900" b="1" i="1" dirty="0">
                <a:solidFill>
                  <a:schemeClr val="accent1"/>
                </a:solidFill>
              </a:rPr>
              <a:t>SQL</a:t>
            </a:r>
            <a:r>
              <a:rPr lang="hu-HU" dirty="0"/>
              <a:t> szabványos, de mégis vannak változatok. Mi a </a:t>
            </a:r>
            <a:r>
              <a:rPr lang="hu-HU" sz="1900" b="1" i="1" dirty="0" err="1">
                <a:solidFill>
                  <a:schemeClr val="accent1"/>
                </a:solidFill>
              </a:rPr>
              <a:t>MariaDB</a:t>
            </a:r>
            <a:r>
              <a:rPr lang="hu-HU" dirty="0"/>
              <a:t> által használttal fogunk foglalkozni.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sz="1900" b="1" i="1" dirty="0">
                <a:solidFill>
                  <a:schemeClr val="accent1"/>
                </a:solidFill>
              </a:rPr>
              <a:t>SQL</a:t>
            </a:r>
            <a:r>
              <a:rPr lang="hu-HU" dirty="0"/>
              <a:t> parancsok </a:t>
            </a:r>
            <a:r>
              <a:rPr lang="hu-HU" sz="1900" b="1" i="1" dirty="0">
                <a:solidFill>
                  <a:schemeClr val="accent1"/>
                </a:solidFill>
              </a:rPr>
              <a:t>nem </a:t>
            </a:r>
            <a:r>
              <a:rPr lang="hu-HU" sz="1900" b="1" i="1" dirty="0" err="1">
                <a:solidFill>
                  <a:schemeClr val="accent1"/>
                </a:solidFill>
              </a:rPr>
              <a:t>case</a:t>
            </a:r>
            <a:r>
              <a:rPr lang="hu-HU" sz="1900" b="1" i="1" dirty="0">
                <a:solidFill>
                  <a:schemeClr val="accent1"/>
                </a:solidFill>
              </a:rPr>
              <a:t> </a:t>
            </a:r>
            <a:r>
              <a:rPr lang="hu-HU" sz="1900" b="1" i="1" dirty="0" err="1">
                <a:solidFill>
                  <a:schemeClr val="accent1"/>
                </a:solidFill>
              </a:rPr>
              <a:t>sensitive-ek</a:t>
            </a:r>
            <a:r>
              <a:rPr lang="hu-HU" dirty="0"/>
              <a:t>, lehet kicsi vagy nagy betűvel is írni. A példákban nagybetűs alakban szerepelnek, mert így olvashatóbb az egész.</a:t>
            </a:r>
          </a:p>
          <a:p>
            <a:pPr marL="0" indent="0">
              <a:buNone/>
            </a:pPr>
            <a:r>
              <a:rPr lang="hu-HU" dirty="0"/>
              <a:t>Az adatbázis-, tábla-, mezőnevekhez lehetőleg az angol ABC betűit, számokat, illetve aláhúzást (_) használjunk.</a:t>
            </a:r>
          </a:p>
        </p:txBody>
      </p:sp>
    </p:spTree>
    <p:extLst>
      <p:ext uri="{BB962C8B-B14F-4D97-AF65-F5344CB8AC3E}">
        <p14:creationId xmlns:p14="http://schemas.microsoft.com/office/powerpoint/2010/main" val="397719618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Szintaxis (egyszerűsített):</a:t>
            </a:r>
          </a:p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PARANCS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[MÓDOSÍTÓK] </a:t>
            </a:r>
            <a:r>
              <a:rPr lang="hu-HU" dirty="0"/>
              <a:t>kifejezések;</a:t>
            </a:r>
          </a:p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PARANCS-csal</a:t>
            </a:r>
            <a:r>
              <a:rPr lang="hu-HU" dirty="0"/>
              <a:t> kezdődik mindig.</a:t>
            </a:r>
          </a:p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[]</a:t>
            </a:r>
            <a:r>
              <a:rPr lang="hu-HU" dirty="0"/>
              <a:t> (szögletes zárójel) azt jelzi (ahogy általában a dokumentációkban) hogy opcionális, azaz vagy ott van, vagy nincs.</a:t>
            </a:r>
          </a:p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MÓDOSÍTÓK-</a:t>
            </a:r>
            <a:r>
              <a:rPr lang="hu-HU" b="1" i="1" dirty="0" err="1">
                <a:solidFill>
                  <a:schemeClr val="accent1"/>
                </a:solidFill>
              </a:rPr>
              <a:t>kal</a:t>
            </a:r>
            <a:r>
              <a:rPr lang="hu-HU" dirty="0"/>
              <a:t> tudjuk pontosítani a parancsokat. A </a:t>
            </a:r>
            <a:r>
              <a:rPr lang="hu-HU" b="1" i="1" dirty="0">
                <a:solidFill>
                  <a:schemeClr val="accent1"/>
                </a:solidFill>
              </a:rPr>
              <a:t>MÓDOSÍTÓK-hoz</a:t>
            </a:r>
            <a:r>
              <a:rPr lang="hu-HU" dirty="0"/>
              <a:t> tartoznak kifejezések, amik megmondják, hogy milyen pontosítás kell.</a:t>
            </a:r>
          </a:p>
          <a:p>
            <a:pPr marL="0" indent="0">
              <a:buNone/>
            </a:pPr>
            <a:r>
              <a:rPr lang="hu-HU" dirty="0"/>
              <a:t>És </a:t>
            </a:r>
            <a:r>
              <a:rPr lang="hu-HU" b="1" i="1" dirty="0">
                <a:solidFill>
                  <a:schemeClr val="accent1"/>
                </a:solidFill>
              </a:rPr>
              <a:t>pontosvesszőt</a:t>
            </a:r>
            <a:r>
              <a:rPr lang="hu-HU" dirty="0"/>
              <a:t> rakunk minden utasítás végére. Nem a sor végére, mert lehet többsoros utasítás is!</a:t>
            </a:r>
          </a:p>
          <a:p>
            <a:pPr marL="0" indent="0">
              <a:buNone/>
            </a:pPr>
            <a:r>
              <a:rPr lang="hu-HU" dirty="0"/>
              <a:t>Például: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 * </a:t>
            </a: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 </a:t>
            </a:r>
            <a:r>
              <a:rPr lang="hu-HU" dirty="0" err="1"/>
              <a:t>tabla</a:t>
            </a:r>
            <a:r>
              <a:rPr lang="hu-HU" b="1" i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364317"/>
      </p:ext>
    </p:extLst>
  </p:cSld>
  <p:clrMapOvr>
    <a:masterClrMapping/>
  </p:clrMapOvr>
  <p:transition spd="slow" advClick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2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31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Az SQL parancsokat (utasításokat) 5 csoportba sorolják:</a:t>
            </a:r>
          </a:p>
          <a:p>
            <a:pPr marL="0" indent="0">
              <a:buNone/>
            </a:pPr>
            <a:endParaRPr lang="hu-HU" b="1" i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00447995"/>
              </p:ext>
            </p:extLst>
          </p:nvPr>
        </p:nvGraphicFramePr>
        <p:xfrm>
          <a:off x="892906" y="3305908"/>
          <a:ext cx="10413612" cy="286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9082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DDL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DDL: Data Definition Language</a:t>
            </a:r>
            <a:r>
              <a:rPr lang="hu-HU" dirty="0"/>
              <a:t>, adat definíciós nyelv. Ezekkel az utasításokkal lehet az adatbázis sémát leírni, az adatbázis szerkezetét létrehozni, módosítani.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CREATE</a:t>
            </a:r>
            <a:r>
              <a:rPr lang="hu-HU" dirty="0"/>
              <a:t>: az adatbázis és annak elemeinek (pl.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, </a:t>
            </a:r>
            <a:r>
              <a:rPr lang="hu-HU" b="1" i="1" dirty="0">
                <a:solidFill>
                  <a:schemeClr val="accent1"/>
                </a:solidFill>
              </a:rPr>
              <a:t>indexek</a:t>
            </a:r>
            <a:r>
              <a:rPr lang="hu-HU" dirty="0"/>
              <a:t>) létrehozása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DROP</a:t>
            </a:r>
            <a:r>
              <a:rPr lang="hu-HU" dirty="0"/>
              <a:t>: elemek törlése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ALTER</a:t>
            </a:r>
            <a:r>
              <a:rPr lang="hu-HU" dirty="0"/>
              <a:t>: elemek módosítása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TRUNCATE</a:t>
            </a:r>
            <a:r>
              <a:rPr lang="hu-HU" dirty="0"/>
              <a:t>: tábla kiürítése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COMMENT</a:t>
            </a:r>
            <a:r>
              <a:rPr lang="hu-HU" dirty="0"/>
              <a:t>: megjegyzés hozzáadása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RENAME</a:t>
            </a:r>
            <a:r>
              <a:rPr lang="hu-HU" dirty="0"/>
              <a:t>: meglévő elemek átnevezése</a:t>
            </a:r>
          </a:p>
        </p:txBody>
      </p:sp>
    </p:spTree>
    <p:extLst>
      <p:ext uri="{BB962C8B-B14F-4D97-AF65-F5344CB8AC3E}">
        <p14:creationId xmlns:p14="http://schemas.microsoft.com/office/powerpoint/2010/main" val="383110255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DDL - CREATE</a:t>
            </a:r>
          </a:p>
        </p:txBody>
      </p:sp>
      <p:grpSp>
        <p:nvGrpSpPr>
          <p:cNvPr id="41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/>
          <p:cNvSpPr/>
          <p:nvPr/>
        </p:nvSpPr>
        <p:spPr>
          <a:xfrm>
            <a:off x="4430230" y="4333558"/>
            <a:ext cx="6989806" cy="62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Téglalap 106"/>
          <p:cNvSpPr/>
          <p:nvPr/>
        </p:nvSpPr>
        <p:spPr>
          <a:xfrm>
            <a:off x="4425298" y="5924616"/>
            <a:ext cx="6989806" cy="62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Szövegdoboz 79"/>
          <p:cNvSpPr txBox="1"/>
          <p:nvPr/>
        </p:nvSpPr>
        <p:spPr>
          <a:xfrm>
            <a:off x="4566386" y="2461963"/>
            <a:ext cx="707697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Létrehozás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Az adatbázis és annak elemeinek (pl. táblák, indexek) létrehozása. A nevekben ne legyen ékezet, se extra karakter, se szóköz, mint a változónevekben.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CREATE DATABASE </a:t>
            </a:r>
            <a:r>
              <a:rPr lang="hu-HU" dirty="0"/>
              <a:t>adatbázisnév; 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CREATE DATABASE </a:t>
            </a:r>
            <a:r>
              <a:rPr lang="hu-HU" dirty="0" err="1"/>
              <a:t>adattabla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DEFAULT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CHARACTER SET=utf8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COLLATE=utf8_hungarian_ci</a:t>
            </a:r>
            <a:r>
              <a:rPr lang="hu-HU" dirty="0"/>
              <a:t>;</a:t>
            </a:r>
          </a:p>
          <a:p>
            <a:pPr>
              <a:spcAft>
                <a:spcPts val="600"/>
              </a:spcAft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COLLATE</a:t>
            </a:r>
            <a:r>
              <a:rPr lang="hu-HU" dirty="0"/>
              <a:t> a szavak </a:t>
            </a:r>
            <a:r>
              <a:rPr lang="hu-HU" dirty="0" err="1"/>
              <a:t>sorbarendezését</a:t>
            </a:r>
            <a:r>
              <a:rPr lang="hu-HU" dirty="0"/>
              <a:t> adja meg, ebben az esetben az „á” az „a” után lesz.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CREATE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TABLE </a:t>
            </a:r>
            <a:r>
              <a:rPr lang="hu-HU" dirty="0"/>
              <a:t>táblanév(mezőnév típus(), mezőnév típus(),…);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CREATE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TABLE </a:t>
            </a:r>
            <a:r>
              <a:rPr lang="hu-HU" dirty="0"/>
              <a:t>kutya(</a:t>
            </a:r>
            <a:r>
              <a:rPr lang="hu-HU" dirty="0" err="1"/>
              <a:t>nev</a:t>
            </a:r>
            <a:r>
              <a:rPr lang="hu-HU" dirty="0"/>
              <a:t> </a:t>
            </a:r>
            <a:r>
              <a:rPr lang="hu-HU" dirty="0" err="1"/>
              <a:t>varchar</a:t>
            </a:r>
            <a:r>
              <a:rPr lang="hu-HU" dirty="0"/>
              <a:t>(20), </a:t>
            </a:r>
            <a:r>
              <a:rPr lang="hu-HU" dirty="0" err="1"/>
              <a:t>szul_ev</a:t>
            </a:r>
            <a:r>
              <a:rPr lang="hu-HU" dirty="0"/>
              <a:t> int(4), fajta </a:t>
            </a:r>
            <a:r>
              <a:rPr lang="hu-HU" dirty="0" err="1"/>
              <a:t>varchar</a:t>
            </a:r>
            <a:r>
              <a:rPr lang="hu-HU" dirty="0"/>
              <a:t>(50));</a:t>
            </a:r>
          </a:p>
          <a:p>
            <a:pPr>
              <a:spcAft>
                <a:spcPts val="600"/>
              </a:spcAf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7834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DDL - DROP</a:t>
            </a:r>
          </a:p>
        </p:txBody>
      </p:sp>
      <p:grpSp>
        <p:nvGrpSpPr>
          <p:cNvPr id="83" name="DROP"/>
          <p:cNvGrpSpPr/>
          <p:nvPr/>
        </p:nvGrpSpPr>
        <p:grpSpPr>
          <a:xfrm rot="3600000">
            <a:off x="520729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  <a:lumOff val="15000"/>
                    </a:schemeClr>
                  </a:gs>
                </a:gsLst>
                <a:lin ang="11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Törlés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Az adatbázis vagy annak elemeinek (pl. táblák, indexek) </a:t>
            </a:r>
            <a:r>
              <a:rPr lang="hu-HU" b="1" i="1" dirty="0">
                <a:solidFill>
                  <a:schemeClr val="accent1"/>
                </a:solidFill>
              </a:rPr>
              <a:t>törlésére</a:t>
            </a:r>
            <a:r>
              <a:rPr lang="hu-HU" dirty="0"/>
              <a:t> szolgál. </a:t>
            </a:r>
            <a:r>
              <a:rPr lang="hu-HU" b="1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törlés</a:t>
            </a:r>
            <a:r>
              <a:rPr lang="hu-HU" b="1" dirty="0"/>
              <a:t> végleges, nem visszavonható!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DROP</a:t>
            </a:r>
            <a:r>
              <a:rPr lang="hu-HU" dirty="0"/>
              <a:t> elem elemnév; 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DROP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DATABASE</a:t>
            </a:r>
            <a:r>
              <a:rPr lang="hu-HU" dirty="0"/>
              <a:t> adatbázisnév;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DROP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TABLE</a:t>
            </a:r>
            <a:r>
              <a:rPr lang="hu-HU" dirty="0"/>
              <a:t> táblanév;</a:t>
            </a:r>
          </a:p>
        </p:txBody>
      </p:sp>
    </p:spTree>
    <p:extLst>
      <p:ext uri="{BB962C8B-B14F-4D97-AF65-F5344CB8AC3E}">
        <p14:creationId xmlns:p14="http://schemas.microsoft.com/office/powerpoint/2010/main" val="152470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SQL: Adatbázis kezelés menü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773999"/>
              </p:ext>
            </p:extLst>
          </p:nvPr>
        </p:nvGraphicFramePr>
        <p:xfrm>
          <a:off x="819150" y="2222500"/>
          <a:ext cx="1097661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955593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DDL - ALTER</a:t>
            </a:r>
          </a:p>
        </p:txBody>
      </p:sp>
      <p:grpSp>
        <p:nvGrpSpPr>
          <p:cNvPr id="83" name="ALTER"/>
          <p:cNvGrpSpPr/>
          <p:nvPr/>
        </p:nvGrpSpPr>
        <p:grpSpPr>
          <a:xfrm rot="72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1000">
                    <a:schemeClr val="bg1">
                      <a:lumMod val="85000"/>
                      <a:lumOff val="15000"/>
                    </a:schemeClr>
                  </a:gs>
                </a:gsLst>
                <a:lin ang="7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Módosítás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Az adatbázis vagy annak elemeinek módosítása.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ALTER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TABLE</a:t>
            </a:r>
            <a:r>
              <a:rPr lang="hu-HU" dirty="0"/>
              <a:t> táblanév </a:t>
            </a:r>
            <a:r>
              <a:rPr lang="hu-HU" b="1" i="1" dirty="0">
                <a:solidFill>
                  <a:schemeClr val="accent1"/>
                </a:solidFill>
              </a:rPr>
              <a:t>ADD</a:t>
            </a:r>
            <a:r>
              <a:rPr lang="hu-HU" dirty="0"/>
              <a:t> újmező típus();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ALTER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TABLE</a:t>
            </a:r>
            <a:r>
              <a:rPr lang="hu-HU" dirty="0"/>
              <a:t> táblanév </a:t>
            </a:r>
            <a:r>
              <a:rPr lang="hu-HU" b="1" i="1" dirty="0">
                <a:solidFill>
                  <a:schemeClr val="accent1"/>
                </a:solidFill>
              </a:rPr>
              <a:t>ADD</a:t>
            </a:r>
            <a:r>
              <a:rPr lang="hu-HU" dirty="0"/>
              <a:t> újmező típus() </a:t>
            </a:r>
            <a:r>
              <a:rPr lang="hu-HU" b="1" i="1" dirty="0">
                <a:solidFill>
                  <a:schemeClr val="accent1"/>
                </a:solidFill>
              </a:rPr>
              <a:t>AFTER</a:t>
            </a:r>
            <a:r>
              <a:rPr lang="hu-HU" dirty="0"/>
              <a:t> régimező;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ALTER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TABLE</a:t>
            </a:r>
            <a:r>
              <a:rPr lang="hu-HU" dirty="0"/>
              <a:t> táblanév </a:t>
            </a:r>
            <a:r>
              <a:rPr lang="hu-HU" b="1" i="1" dirty="0">
                <a:solidFill>
                  <a:schemeClr val="accent1"/>
                </a:solidFill>
              </a:rPr>
              <a:t>DROP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COLUMN</a:t>
            </a:r>
            <a:r>
              <a:rPr lang="hu-HU" dirty="0"/>
              <a:t> régimező;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ALTER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TABLE</a:t>
            </a:r>
            <a:r>
              <a:rPr lang="hu-HU" dirty="0"/>
              <a:t> táblanév </a:t>
            </a:r>
            <a:r>
              <a:rPr lang="hu-HU" b="1" i="1" dirty="0">
                <a:solidFill>
                  <a:schemeClr val="accent1"/>
                </a:solidFill>
              </a:rPr>
              <a:t>ADD INDEX </a:t>
            </a:r>
            <a:r>
              <a:rPr lang="hu-HU" dirty="0"/>
              <a:t>mező </a:t>
            </a:r>
            <a:r>
              <a:rPr lang="hu-HU" b="1" i="1" dirty="0">
                <a:solidFill>
                  <a:schemeClr val="accent1"/>
                </a:solidFill>
              </a:rPr>
              <a:t>DESC</a:t>
            </a:r>
            <a:r>
              <a:rPr lang="hu-HU" dirty="0"/>
              <a:t>, </a:t>
            </a:r>
            <a:r>
              <a:rPr lang="en-US" b="1" i="1" dirty="0">
                <a:solidFill>
                  <a:schemeClr val="accent1"/>
                </a:solidFill>
              </a:rPr>
              <a:t>ADD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PRIMARY</a:t>
            </a:r>
            <a:r>
              <a:rPr lang="en-US" dirty="0"/>
              <a:t> </a:t>
            </a:r>
            <a:r>
              <a:rPr lang="hu-HU" dirty="0"/>
              <a:t>			</a:t>
            </a:r>
            <a:r>
              <a:rPr lang="en-US" b="1" i="1" dirty="0">
                <a:solidFill>
                  <a:schemeClr val="accent1"/>
                </a:solidFill>
              </a:rPr>
              <a:t>KEY(</a:t>
            </a:r>
            <a:r>
              <a:rPr lang="hu-HU" dirty="0"/>
              <a:t>mezőnév</a:t>
            </a:r>
            <a:r>
              <a:rPr lang="en-US" b="1" i="1" dirty="0">
                <a:solidFill>
                  <a:schemeClr val="accent1"/>
                </a:solidFill>
              </a:rPr>
              <a:t>)</a:t>
            </a:r>
            <a:r>
              <a:rPr lang="hu-HU" b="1" i="1" dirty="0">
                <a:solidFill>
                  <a:schemeClr val="accent1"/>
                </a:solidFill>
              </a:rPr>
              <a:t>, </a:t>
            </a:r>
            <a:r>
              <a:rPr lang="hu-HU" dirty="0"/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869292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DDL - TRUNCATE</a:t>
            </a:r>
          </a:p>
        </p:txBody>
      </p:sp>
      <p:grpSp>
        <p:nvGrpSpPr>
          <p:cNvPr id="83" name="TRUNCATE"/>
          <p:cNvGrpSpPr/>
          <p:nvPr/>
        </p:nvGrpSpPr>
        <p:grpSpPr>
          <a:xfrm rot="108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81000">
                    <a:schemeClr val="bg1">
                      <a:lumMod val="85000"/>
                      <a:lumOff val="1500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Kiürítés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megadott tábla minden elemének törlése. A tábla szerkezete megmarad, esetleges későbbi használatra. Nagyon gyors.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TRUNCATE</a:t>
            </a:r>
            <a:r>
              <a:rPr lang="hu-HU" dirty="0"/>
              <a:t> táblanév;</a:t>
            </a:r>
          </a:p>
        </p:txBody>
      </p:sp>
    </p:spTree>
    <p:extLst>
      <p:ext uri="{BB962C8B-B14F-4D97-AF65-F5344CB8AC3E}">
        <p14:creationId xmlns:p14="http://schemas.microsoft.com/office/powerpoint/2010/main" val="3906507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DDL - COMMENT</a:t>
            </a:r>
          </a:p>
        </p:txBody>
      </p:sp>
      <p:grpSp>
        <p:nvGrpSpPr>
          <p:cNvPr id="83" name="COMMENT"/>
          <p:cNvGrpSpPr/>
          <p:nvPr/>
        </p:nvGrpSpPr>
        <p:grpSpPr>
          <a:xfrm rot="144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  <a:lumOff val="15000"/>
                    </a:schemeClr>
                  </a:gs>
                </a:gsLst>
                <a:lin ang="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Magyarázat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Szükséges lehet a parancsok </a:t>
            </a:r>
            <a:r>
              <a:rPr lang="hu-HU" b="1" i="1" dirty="0">
                <a:solidFill>
                  <a:schemeClr val="accent1"/>
                </a:solidFill>
              </a:rPr>
              <a:t>magyarázatát</a:t>
            </a:r>
            <a:r>
              <a:rPr lang="hu-HU" dirty="0"/>
              <a:t> leírni a későbbi érthetőség miatt. Olyan eset is előfordulhat, amikor egy (vagy több) parancs egy részére épp most nincs szükség, de máskor igen, ebben az esetben nem kell törölni a </a:t>
            </a:r>
            <a:r>
              <a:rPr lang="hu-HU" dirty="0" err="1"/>
              <a:t>felasleges</a:t>
            </a:r>
            <a:r>
              <a:rPr lang="hu-HU" dirty="0"/>
              <a:t> rész, elég </a:t>
            </a:r>
            <a:r>
              <a:rPr lang="hu-HU" dirty="0" err="1"/>
              <a:t>scak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COMMENT-</a:t>
            </a:r>
            <a:r>
              <a:rPr lang="hu-HU" b="1" i="1" dirty="0" err="1">
                <a:solidFill>
                  <a:schemeClr val="accent1"/>
                </a:solidFill>
              </a:rPr>
              <a:t>ezni</a:t>
            </a:r>
            <a:r>
              <a:rPr lang="hu-HU" dirty="0"/>
              <a:t>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Egysoros komment</a:t>
            </a:r>
            <a:r>
              <a:rPr lang="hu-HU" dirty="0"/>
              <a:t>: </a:t>
            </a:r>
            <a:r>
              <a:rPr lang="hu-HU" b="1" i="1" dirty="0">
                <a:solidFill>
                  <a:schemeClr val="accent1"/>
                </a:solidFill>
              </a:rPr>
              <a:t>--</a:t>
            </a:r>
            <a:r>
              <a:rPr lang="hu-HU" dirty="0"/>
              <a:t>, lehet akár soron belül is.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Többsoros komment</a:t>
            </a:r>
            <a:r>
              <a:rPr lang="hu-HU" dirty="0"/>
              <a:t>: </a:t>
            </a:r>
            <a:r>
              <a:rPr lang="hu-HU" b="1" i="1" dirty="0">
                <a:solidFill>
                  <a:schemeClr val="accent1"/>
                </a:solidFill>
              </a:rPr>
              <a:t>/* */ </a:t>
            </a:r>
            <a:r>
              <a:rPr lang="hu-HU" dirty="0"/>
              <a:t>közötti rész, lehet akár soron belül is, vagy több sort magába foglalva.</a:t>
            </a:r>
          </a:p>
        </p:txBody>
      </p:sp>
    </p:spTree>
    <p:extLst>
      <p:ext uri="{BB962C8B-B14F-4D97-AF65-F5344CB8AC3E}">
        <p14:creationId xmlns:p14="http://schemas.microsoft.com/office/powerpoint/2010/main" val="283397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DDL - RENAME</a:t>
            </a:r>
          </a:p>
        </p:txBody>
      </p:sp>
      <p:sp>
        <p:nvSpPr>
          <p:cNvPr id="5" name="Ellipszis 4">
            <a:hlinkClick r:id="rId3" action="ppaction://hlinksldjump" tooltip="Vissza"/>
          </p:cNvPr>
          <p:cNvSpPr/>
          <p:nvPr/>
        </p:nvSpPr>
        <p:spPr>
          <a:xfrm>
            <a:off x="11381998" y="6015087"/>
            <a:ext cx="651429" cy="651429"/>
          </a:xfrm>
          <a:prstGeom prst="ellipse">
            <a:avLst/>
          </a:prstGeom>
          <a:solidFill>
            <a:srgbClr val="26C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Balra nyíl 9">
            <a:hlinkClick r:id="rId3" action="ppaction://hlinksldjump" tooltip="Vissza"/>
          </p:cNvPr>
          <p:cNvSpPr/>
          <p:nvPr/>
        </p:nvSpPr>
        <p:spPr>
          <a:xfrm>
            <a:off x="11457477" y="6166395"/>
            <a:ext cx="500470" cy="34881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83" name="RENAME"/>
          <p:cNvGrpSpPr/>
          <p:nvPr/>
        </p:nvGrpSpPr>
        <p:grpSpPr>
          <a:xfrm rot="180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4000">
                    <a:schemeClr val="bg1">
                      <a:lumMod val="85000"/>
                      <a:lumOff val="15000"/>
                    </a:schemeClr>
                  </a:gs>
                </a:gsLst>
                <a:lin ang="18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DROP</a:t>
              </a:r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TRUNCATE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ALTER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COMMENT</a:t>
              </a:r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RENAME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CREATE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 err="1">
                <a:solidFill>
                  <a:schemeClr val="accent1"/>
                </a:solidFill>
              </a:rPr>
              <a:t>Átnevezés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Néha egy más nevet szeretnénk adni  a tábláknak, ha mondjuk találtunk jobban illeszkedőt.</a:t>
            </a:r>
          </a:p>
          <a:p>
            <a:pPr>
              <a:spcAft>
                <a:spcPts val="600"/>
              </a:spcAft>
            </a:pPr>
            <a:r>
              <a:rPr lang="hu-HU" dirty="0"/>
              <a:t>Ebben az esetben Az ALTER parancs segítségével tudjuk ezt megtenni.</a:t>
            </a:r>
          </a:p>
          <a:p>
            <a:pPr>
              <a:spcAft>
                <a:spcPts val="600"/>
              </a:spcAft>
            </a:pPr>
            <a:r>
              <a:rPr lang="en-US" b="1" i="1" dirty="0">
                <a:solidFill>
                  <a:schemeClr val="accent1"/>
                </a:solidFill>
              </a:rPr>
              <a:t>ALTER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TABLE</a:t>
            </a:r>
            <a:r>
              <a:rPr lang="en-US" dirty="0"/>
              <a:t> </a:t>
            </a:r>
            <a:r>
              <a:rPr lang="hu-HU" dirty="0"/>
              <a:t>táblanév</a:t>
            </a:r>
            <a:r>
              <a:rPr lang="en-US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RENAME </a:t>
            </a:r>
            <a:r>
              <a:rPr lang="hu-HU" dirty="0"/>
              <a:t>réginév </a:t>
            </a:r>
            <a:r>
              <a:rPr lang="hu-HU" b="1" i="1" dirty="0">
                <a:solidFill>
                  <a:schemeClr val="accent1"/>
                </a:solidFill>
              </a:rPr>
              <a:t>TO </a:t>
            </a:r>
            <a:r>
              <a:rPr lang="hu-HU" dirty="0" err="1"/>
              <a:t>újnév</a:t>
            </a:r>
            <a:r>
              <a:rPr lang="hu-HU" dirty="0"/>
              <a:t>;</a:t>
            </a:r>
          </a:p>
          <a:p>
            <a:pPr>
              <a:spcAft>
                <a:spcPts val="600"/>
              </a:spcAft>
            </a:pPr>
            <a:r>
              <a:rPr lang="en-US" b="1" i="1" dirty="0">
                <a:solidFill>
                  <a:schemeClr val="accent1"/>
                </a:solidFill>
              </a:rPr>
              <a:t>ALTER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TABLE</a:t>
            </a:r>
            <a:r>
              <a:rPr lang="en-US" dirty="0"/>
              <a:t> </a:t>
            </a:r>
            <a:r>
              <a:rPr lang="hu-HU" dirty="0"/>
              <a:t>táblanév</a:t>
            </a:r>
            <a:r>
              <a:rPr lang="en-US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CHANGE COLUMN </a:t>
            </a:r>
            <a:r>
              <a:rPr lang="hu-HU" dirty="0"/>
              <a:t>régimező </a:t>
            </a:r>
            <a:r>
              <a:rPr lang="hu-HU" b="1" i="1" dirty="0">
                <a:solidFill>
                  <a:schemeClr val="accent1"/>
                </a:solidFill>
              </a:rPr>
              <a:t>TO </a:t>
            </a:r>
            <a:r>
              <a:rPr lang="hu-HU" dirty="0"/>
              <a:t>újmező;</a:t>
            </a:r>
          </a:p>
        </p:txBody>
      </p:sp>
    </p:spTree>
    <p:extLst>
      <p:ext uri="{BB962C8B-B14F-4D97-AF65-F5344CB8AC3E}">
        <p14:creationId xmlns:p14="http://schemas.microsoft.com/office/powerpoint/2010/main" val="2231768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DQL: Data </a:t>
            </a:r>
            <a:r>
              <a:rPr lang="hu-HU" b="1" i="1" dirty="0" err="1">
                <a:solidFill>
                  <a:schemeClr val="accent1"/>
                </a:solidFill>
              </a:rPr>
              <a:t>Query</a:t>
            </a:r>
            <a:r>
              <a:rPr lang="hu-HU" b="1" i="1" dirty="0">
                <a:solidFill>
                  <a:schemeClr val="accent1"/>
                </a:solidFill>
              </a:rPr>
              <a:t> Language</a:t>
            </a:r>
            <a:r>
              <a:rPr lang="hu-HU" dirty="0"/>
              <a:t>, adat lekérdező nyelv. </a:t>
            </a:r>
          </a:p>
          <a:p>
            <a:pPr marL="0" indent="0">
              <a:buNone/>
            </a:pPr>
            <a:r>
              <a:rPr lang="hu-HU" dirty="0"/>
              <a:t>Ebbe a csoportba egyetlen parancs tartozik, a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SELECT </a:t>
            </a:r>
            <a:r>
              <a:rPr lang="hu-HU" dirty="0"/>
              <a:t>a leggyakrabban használt parancs. </a:t>
            </a:r>
          </a:p>
          <a:p>
            <a:pPr marL="0" indent="0">
              <a:buNone/>
            </a:pPr>
            <a:r>
              <a:rPr lang="hu-HU" dirty="0"/>
              <a:t>Segítségével (és a </a:t>
            </a:r>
            <a:r>
              <a:rPr lang="hu-HU" b="1" i="1" dirty="0">
                <a:solidFill>
                  <a:schemeClr val="accent1"/>
                </a:solidFill>
              </a:rPr>
              <a:t>módosítóival</a:t>
            </a:r>
            <a:r>
              <a:rPr lang="hu-HU" dirty="0"/>
              <a:t>) tudunk adatokat kinyerni a táblákból. Az adatokkal </a:t>
            </a:r>
            <a:r>
              <a:rPr lang="hu-HU" b="1" i="1" dirty="0">
                <a:solidFill>
                  <a:schemeClr val="accent1"/>
                </a:solidFill>
              </a:rPr>
              <a:t>műveleteket</a:t>
            </a:r>
            <a:r>
              <a:rPr lang="hu-HU" dirty="0"/>
              <a:t> végezhetünk, </a:t>
            </a:r>
            <a:r>
              <a:rPr lang="hu-HU" b="1" i="1" dirty="0">
                <a:solidFill>
                  <a:schemeClr val="accent1"/>
                </a:solidFill>
              </a:rPr>
              <a:t>szűrhetjük</a:t>
            </a:r>
            <a:r>
              <a:rPr lang="hu-HU" dirty="0"/>
              <a:t>, </a:t>
            </a:r>
            <a:r>
              <a:rPr lang="hu-HU" b="1" i="1" dirty="0">
                <a:solidFill>
                  <a:schemeClr val="accent1"/>
                </a:solidFill>
              </a:rPr>
              <a:t>csoportosíthatjuk</a:t>
            </a:r>
            <a:r>
              <a:rPr lang="hu-HU" dirty="0"/>
              <a:t>, </a:t>
            </a:r>
            <a:r>
              <a:rPr lang="hu-HU" b="1" i="1" dirty="0">
                <a:solidFill>
                  <a:schemeClr val="accent1"/>
                </a:solidFill>
              </a:rPr>
              <a:t>szűkíthetjük</a:t>
            </a:r>
            <a:r>
              <a:rPr lang="hu-HU" dirty="0"/>
              <a:t>, </a:t>
            </a:r>
            <a:r>
              <a:rPr lang="hu-HU" b="1" i="1" dirty="0">
                <a:solidFill>
                  <a:schemeClr val="accent1"/>
                </a:solidFill>
              </a:rPr>
              <a:t>rendezhetjük</a:t>
            </a:r>
            <a:r>
              <a:rPr lang="hu-HU" dirty="0"/>
              <a:t>. </a:t>
            </a:r>
          </a:p>
          <a:p>
            <a:pPr marL="0" indent="0">
              <a:buNone/>
            </a:pPr>
            <a:r>
              <a:rPr lang="hu-HU" dirty="0"/>
              <a:t>Akár adattábla használata nélkül is végezhetünk vele műveleteket, mint egy számológéppel. A műveletekben, a </a:t>
            </a:r>
            <a:r>
              <a:rPr lang="hu-HU" b="1" i="1" dirty="0">
                <a:solidFill>
                  <a:schemeClr val="accent1"/>
                </a:solidFill>
              </a:rPr>
              <a:t>kifejezésekben</a:t>
            </a:r>
            <a:r>
              <a:rPr lang="hu-HU" dirty="0"/>
              <a:t> használhatjuk az adatbáziskezelő saját </a:t>
            </a:r>
            <a:r>
              <a:rPr lang="hu-HU" b="1" i="1" dirty="0">
                <a:solidFill>
                  <a:schemeClr val="accent1"/>
                </a:solidFill>
              </a:rPr>
              <a:t>függvényeit</a:t>
            </a:r>
            <a:r>
              <a:rPr lang="hu-HU" dirty="0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54392249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- SELECT</a:t>
            </a:r>
          </a:p>
        </p:txBody>
      </p:sp>
      <p:grpSp>
        <p:nvGrpSpPr>
          <p:cNvPr id="41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SELECT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7076974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Lekérdezés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Ebben a dokumentumban csak egy rövidített leírást mutatok be, akit a teljes érdekel, az kattintson </a:t>
            </a:r>
            <a:r>
              <a:rPr lang="hu-HU" b="1" i="1" dirty="0">
                <a:solidFill>
                  <a:schemeClr val="accent1"/>
                </a:solidFill>
                <a:hlinkClick r:id="rId3" tooltip="MariaDB SELECT dokumentáció"/>
              </a:rPr>
              <a:t>ide</a:t>
            </a:r>
            <a:r>
              <a:rPr lang="hu-HU" dirty="0"/>
              <a:t>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 kifejezés1[, kifejezés2, …]</a:t>
            </a:r>
          </a:p>
          <a:p>
            <a:pPr>
              <a:spcAft>
                <a:spcPts val="600"/>
              </a:spcAft>
            </a:pPr>
            <a:r>
              <a:rPr lang="hu-HU" dirty="0"/>
              <a:t>	[</a:t>
            </a: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 táblanevek</a:t>
            </a:r>
          </a:p>
          <a:p>
            <a:pPr>
              <a:spcAft>
                <a:spcPts val="600"/>
              </a:spcAft>
            </a:pPr>
            <a:r>
              <a:rPr lang="hu-HU" dirty="0"/>
              <a:t>		[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feltétel]</a:t>
            </a:r>
          </a:p>
          <a:p>
            <a:pPr>
              <a:spcAft>
                <a:spcPts val="600"/>
              </a:spcAft>
            </a:pPr>
            <a:r>
              <a:rPr lang="hu-HU" dirty="0"/>
              <a:t>		[</a:t>
            </a:r>
            <a:r>
              <a:rPr lang="hu-HU" b="1" i="1" dirty="0">
                <a:solidFill>
                  <a:schemeClr val="accent1"/>
                </a:solidFill>
              </a:rPr>
              <a:t>GROUP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BY</a:t>
            </a:r>
            <a:r>
              <a:rPr lang="hu-HU" dirty="0"/>
              <a:t> kifejezés]</a:t>
            </a:r>
          </a:p>
          <a:p>
            <a:pPr>
              <a:spcAft>
                <a:spcPts val="600"/>
              </a:spcAft>
            </a:pPr>
            <a:r>
              <a:rPr lang="hu-HU" dirty="0"/>
              <a:t>		[</a:t>
            </a:r>
            <a:r>
              <a:rPr lang="hu-HU" b="1" i="1" dirty="0">
                <a:solidFill>
                  <a:schemeClr val="accent1"/>
                </a:solidFill>
              </a:rPr>
              <a:t>HAVING</a:t>
            </a:r>
            <a:r>
              <a:rPr lang="hu-HU" dirty="0"/>
              <a:t> feltétel]</a:t>
            </a:r>
          </a:p>
          <a:p>
            <a:pPr>
              <a:spcAft>
                <a:spcPts val="600"/>
              </a:spcAft>
            </a:pPr>
            <a:r>
              <a:rPr lang="hu-HU" dirty="0"/>
              <a:t>		[</a:t>
            </a:r>
            <a:r>
              <a:rPr lang="hu-HU" b="1" i="1" dirty="0">
                <a:solidFill>
                  <a:schemeClr val="accent1"/>
                </a:solidFill>
              </a:rPr>
              <a:t>ORDER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BY</a:t>
            </a:r>
            <a:r>
              <a:rPr lang="hu-HU" dirty="0"/>
              <a:t> kifejezés [</a:t>
            </a:r>
            <a:r>
              <a:rPr lang="hu-HU" b="1" i="1" dirty="0">
                <a:solidFill>
                  <a:schemeClr val="accent1"/>
                </a:solidFill>
              </a:rPr>
              <a:t>ASC</a:t>
            </a:r>
            <a:r>
              <a:rPr lang="hu-HU" dirty="0"/>
              <a:t> | </a:t>
            </a:r>
            <a:r>
              <a:rPr lang="hu-HU" b="1" i="1" dirty="0">
                <a:solidFill>
                  <a:schemeClr val="accent1"/>
                </a:solidFill>
              </a:rPr>
              <a:t>DESC</a:t>
            </a:r>
            <a:r>
              <a:rPr lang="hu-HU" dirty="0"/>
              <a:t>]]</a:t>
            </a:r>
          </a:p>
          <a:p>
            <a:pPr>
              <a:spcAft>
                <a:spcPts val="600"/>
              </a:spcAft>
            </a:pPr>
            <a:r>
              <a:rPr lang="hu-HU" dirty="0"/>
              <a:t>		[</a:t>
            </a:r>
            <a:r>
              <a:rPr lang="hu-HU" b="1" i="1" dirty="0">
                <a:solidFill>
                  <a:schemeClr val="accent1"/>
                </a:solidFill>
              </a:rPr>
              <a:t>LIMIT</a:t>
            </a:r>
            <a:r>
              <a:rPr lang="hu-HU" dirty="0"/>
              <a:t> [honnan kezdve, ] sorok száma]</a:t>
            </a:r>
          </a:p>
          <a:p>
            <a:pPr>
              <a:spcAft>
                <a:spcPts val="600"/>
              </a:spcAft>
            </a:pPr>
            <a:r>
              <a:rPr lang="hu-HU" dirty="0"/>
              <a:t>	];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CSAK EBBEN A SORRENDBEN HASZNÁLHATÓAK!</a:t>
            </a:r>
          </a:p>
        </p:txBody>
      </p:sp>
    </p:spTree>
    <p:extLst>
      <p:ext uri="{BB962C8B-B14F-4D97-AF65-F5344CB8AC3E}">
        <p14:creationId xmlns:p14="http://schemas.microsoft.com/office/powerpoint/2010/main" val="1011062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- SELECT</a:t>
            </a:r>
          </a:p>
        </p:txBody>
      </p:sp>
      <p:grpSp>
        <p:nvGrpSpPr>
          <p:cNvPr id="41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SELECT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7076974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Lekérdezés</a:t>
            </a:r>
            <a:endParaRPr lang="hu-HU" b="1" i="1" dirty="0">
              <a:solidFill>
                <a:schemeClr val="accent1"/>
              </a:solidFill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hu-HU" b="1" dirty="0"/>
              <a:t>Kifejezés1</a:t>
            </a:r>
            <a:r>
              <a:rPr lang="hu-HU" dirty="0"/>
              <a:t>: ez lehet egy mezőnév, vagy ez azzal végzett művelet is. A „*” minden mezőt jelent.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 </a:t>
            </a:r>
            <a:r>
              <a:rPr lang="hu-HU" b="1" dirty="0"/>
              <a:t>táblanevek</a:t>
            </a:r>
            <a:r>
              <a:rPr lang="hu-HU" dirty="0"/>
              <a:t>: megadhatjuk, hogy mely </a:t>
            </a:r>
            <a:r>
              <a:rPr lang="hu-HU" dirty="0" err="1"/>
              <a:t>táblá</a:t>
            </a:r>
            <a:r>
              <a:rPr lang="hu-HU" dirty="0"/>
              <a:t>(k)</a:t>
            </a:r>
            <a:r>
              <a:rPr lang="hu-HU" dirty="0" err="1"/>
              <a:t>ból</a:t>
            </a:r>
            <a:r>
              <a:rPr lang="hu-HU" dirty="0"/>
              <a:t> kell az adatokat lekérdezni. A táblanév elé megadható az adatbázis neve is, </a:t>
            </a:r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dbnev.adat_tabla</a:t>
            </a:r>
            <a:endParaRPr lang="hu-HU" dirty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</a:t>
            </a:r>
            <a:r>
              <a:rPr lang="hu-HU" b="1" dirty="0"/>
              <a:t>feltétel</a:t>
            </a:r>
            <a:r>
              <a:rPr lang="hu-HU" dirty="0"/>
              <a:t>: csak a feltételnek megfelelő rekordok fognak megjelenni. Logikai műveletekkel (AND, OR, NOT) többet is meg lehet adni. Itt is lehet kifejezéseket, függvényeket alkalmazni.</a:t>
            </a:r>
            <a:endParaRPr lang="hu-HU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61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- SELECT</a:t>
            </a:r>
          </a:p>
        </p:txBody>
      </p:sp>
      <p:grpSp>
        <p:nvGrpSpPr>
          <p:cNvPr id="41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SELECT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7092214" cy="417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Lekérdezés</a:t>
            </a:r>
            <a:endParaRPr lang="hu-HU" b="1" i="1" dirty="0">
              <a:solidFill>
                <a:schemeClr val="accent1"/>
              </a:solidFill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hu-HU" b="1" i="1" dirty="0">
                <a:solidFill>
                  <a:schemeClr val="accent1"/>
                </a:solidFill>
              </a:rPr>
              <a:t>GROUP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BY</a:t>
            </a:r>
            <a:r>
              <a:rPr lang="hu-HU" dirty="0"/>
              <a:t> </a:t>
            </a:r>
            <a:r>
              <a:rPr lang="hu-HU" b="1" dirty="0"/>
              <a:t>kifejezés</a:t>
            </a:r>
            <a:r>
              <a:rPr lang="hu-HU" dirty="0"/>
              <a:t>: a kifejezés lehet mezőnév is, vagy akár egy pozíció (szám) is. Az így létrehozott csoportokon lehet csoportműveleteket (MIN(), MAX(), AVG(), stb.) alkalmazni.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hu-HU" b="1" i="1" dirty="0">
                <a:solidFill>
                  <a:schemeClr val="accent1"/>
                </a:solidFill>
              </a:rPr>
              <a:t>HAVING</a:t>
            </a:r>
            <a:r>
              <a:rPr lang="hu-HU" dirty="0"/>
              <a:t> </a:t>
            </a:r>
            <a:r>
              <a:rPr lang="hu-HU" b="1" dirty="0"/>
              <a:t>feltétel</a:t>
            </a:r>
            <a:r>
              <a:rPr lang="hu-HU" dirty="0"/>
              <a:t>: a csoportosítás után létrejött adatokra itt tudunk további feltétleket megadni.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hu-HU" b="1" i="1" dirty="0">
                <a:solidFill>
                  <a:schemeClr val="accent1"/>
                </a:solidFill>
              </a:rPr>
              <a:t>ORDER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BY</a:t>
            </a:r>
            <a:r>
              <a:rPr lang="hu-HU" dirty="0"/>
              <a:t> </a:t>
            </a:r>
            <a:r>
              <a:rPr lang="hu-HU" b="1" dirty="0"/>
              <a:t>kifejezés</a:t>
            </a:r>
            <a:r>
              <a:rPr lang="hu-HU" dirty="0"/>
              <a:t> [</a:t>
            </a:r>
            <a:r>
              <a:rPr lang="hu-HU" b="1" i="1" dirty="0">
                <a:solidFill>
                  <a:schemeClr val="accent1"/>
                </a:solidFill>
              </a:rPr>
              <a:t>ASC</a:t>
            </a:r>
            <a:r>
              <a:rPr lang="hu-HU" dirty="0"/>
              <a:t> | </a:t>
            </a:r>
            <a:r>
              <a:rPr lang="hu-HU" b="1" i="1" dirty="0">
                <a:solidFill>
                  <a:schemeClr val="accent1"/>
                </a:solidFill>
              </a:rPr>
              <a:t>DESC</a:t>
            </a:r>
            <a:r>
              <a:rPr lang="hu-HU" dirty="0"/>
              <a:t>]: sorba rendezés, megadott kifejezés (vagy mező, vagy pozíció) szerint. ASC: növekvő (alapértelmezett), DESC: csökkenő sorrendben. 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hu-HU" b="1" i="1" dirty="0">
                <a:solidFill>
                  <a:schemeClr val="accent1"/>
                </a:solidFill>
              </a:rPr>
              <a:t>LIMIT</a:t>
            </a:r>
            <a:r>
              <a:rPr lang="hu-HU" dirty="0"/>
              <a:t> </a:t>
            </a:r>
            <a:r>
              <a:rPr lang="hu-HU" b="1" dirty="0"/>
              <a:t>[honnantól, ] sorok száma</a:t>
            </a:r>
            <a:r>
              <a:rPr lang="hu-HU" dirty="0"/>
              <a:t>: megadhatjuk, hogy nem kell minden rekord, csak pl. az első 10, vagy a 25.től kezdve 3 darab.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19" name="Ellipszis 18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Balra nyíl 19">
              <a:hlinkClick r:id="rId3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966599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i="1">
                <a:solidFill>
                  <a:schemeClr val="accent1"/>
                </a:solidFill>
              </a:rPr>
              <a:t>DML</a:t>
            </a:r>
            <a:r>
              <a:rPr lang="hu-HU" b="1" i="1" dirty="0">
                <a:solidFill>
                  <a:schemeClr val="accent1"/>
                </a:solidFill>
              </a:rPr>
              <a:t>: Data </a:t>
            </a:r>
            <a:r>
              <a:rPr lang="hu-HU" b="1" i="1" dirty="0" err="1">
                <a:solidFill>
                  <a:schemeClr val="accent1"/>
                </a:solidFill>
              </a:rPr>
              <a:t>Manipulation</a:t>
            </a:r>
            <a:r>
              <a:rPr lang="hu-HU" b="1" i="1" dirty="0">
                <a:solidFill>
                  <a:schemeClr val="accent1"/>
                </a:solidFill>
              </a:rPr>
              <a:t> Language</a:t>
            </a:r>
            <a:r>
              <a:rPr lang="hu-HU" dirty="0"/>
              <a:t>, adat manipuláló(kezelő) nyelv. Ezekkel az utasításokkal lehet az adatokat a táblákba beleírni, ott módosítani és onnan törölni.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: rekord beillesztése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UPDATE</a:t>
            </a:r>
            <a:r>
              <a:rPr lang="hu-HU" dirty="0"/>
              <a:t>: megadott rekordok módosítása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DELETE</a:t>
            </a:r>
            <a:r>
              <a:rPr lang="hu-HU" dirty="0"/>
              <a:t>: elemek törlése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REPLACE</a:t>
            </a:r>
            <a:r>
              <a:rPr lang="hu-HU" dirty="0"/>
              <a:t>: rekord lecserélése ha van olyan, ha még nincs ilyen akkor beilleszti. Ez nem szabványos SQL, de a </a:t>
            </a:r>
            <a:r>
              <a:rPr lang="hu-HU" dirty="0" err="1"/>
              <a:t>MariaDB-ben</a:t>
            </a:r>
            <a:r>
              <a:rPr lang="hu-HU" dirty="0"/>
              <a:t> használható</a:t>
            </a:r>
          </a:p>
        </p:txBody>
      </p:sp>
    </p:spTree>
    <p:extLst>
      <p:ext uri="{BB962C8B-B14F-4D97-AF65-F5344CB8AC3E}">
        <p14:creationId xmlns:p14="http://schemas.microsoft.com/office/powerpoint/2010/main" val="6099785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INSERT</a:t>
            </a:r>
          </a:p>
        </p:txBody>
      </p:sp>
      <p:grpSp>
        <p:nvGrpSpPr>
          <p:cNvPr id="41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70769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Beszúrás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 használatának alapvetően 2 fajtája van: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hu-HU" b="1" i="1" dirty="0">
                <a:solidFill>
                  <a:schemeClr val="accent1"/>
                </a:solidFill>
              </a:rPr>
              <a:t>Csak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adatokat adunk meg. </a:t>
            </a:r>
            <a:br>
              <a:rPr lang="hu-HU" dirty="0"/>
            </a:br>
            <a:r>
              <a:rPr lang="hu-HU" dirty="0"/>
              <a:t>Ez akkor használható, ha minden mező adatát felsoroljuk.</a:t>
            </a:r>
            <a:br>
              <a:rPr lang="hu-HU" dirty="0"/>
            </a:br>
            <a:r>
              <a:rPr lang="hu-HU" dirty="0"/>
              <a:t>Pl.: </a:t>
            </a:r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INTO</a:t>
            </a:r>
            <a:r>
              <a:rPr lang="hu-HU" dirty="0"/>
              <a:t> tábla </a:t>
            </a:r>
            <a:br>
              <a:rPr lang="hu-HU" dirty="0"/>
            </a:br>
            <a:r>
              <a:rPr lang="hu-HU" dirty="0"/>
              <a:t>		</a:t>
            </a:r>
            <a:r>
              <a:rPr lang="hu-HU" b="1" i="1" dirty="0">
                <a:solidFill>
                  <a:schemeClr val="accent1"/>
                </a:solidFill>
              </a:rPr>
              <a:t>VALUES</a:t>
            </a:r>
            <a:r>
              <a:rPr lang="hu-HU" dirty="0"/>
              <a:t> (érték1, érték2, érték3,…);</a:t>
            </a:r>
            <a:br>
              <a:rPr lang="hu-HU" dirty="0"/>
            </a:br>
            <a:r>
              <a:rPr lang="hu-HU" dirty="0"/>
              <a:t>Ekkor a mezők alap sorrendjében illesztődnek be az adatok.</a:t>
            </a:r>
          </a:p>
          <a:p>
            <a:pPr>
              <a:spcAft>
                <a:spcPts val="600"/>
              </a:spcAf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6421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7424" y="3331241"/>
            <a:ext cx="10554574" cy="1931424"/>
          </a:xfrm>
        </p:spPr>
        <p:txBody>
          <a:bodyPr numCol="2">
            <a:normAutofit lnSpcReduction="10000"/>
          </a:bodyPr>
          <a:lstStyle/>
          <a:p>
            <a:r>
              <a:rPr lang="hu-HU" dirty="0"/>
              <a:t>Adatbázis</a:t>
            </a:r>
          </a:p>
          <a:p>
            <a:r>
              <a:rPr lang="hu-HU" dirty="0"/>
              <a:t>Relációs adatbázis</a:t>
            </a:r>
          </a:p>
          <a:p>
            <a:r>
              <a:rPr lang="hu-HU" dirty="0"/>
              <a:t>Tábla</a:t>
            </a:r>
          </a:p>
          <a:p>
            <a:r>
              <a:rPr lang="hu-HU" dirty="0"/>
              <a:t>Mező</a:t>
            </a:r>
          </a:p>
          <a:p>
            <a:r>
              <a:rPr lang="hu-HU" dirty="0"/>
              <a:t>Rekord</a:t>
            </a:r>
          </a:p>
          <a:p>
            <a:r>
              <a:rPr lang="hu-HU" dirty="0"/>
              <a:t>Kulcs</a:t>
            </a:r>
          </a:p>
          <a:p>
            <a:r>
              <a:rPr lang="hu-HU" dirty="0"/>
              <a:t>Elsődleges kulcs</a:t>
            </a:r>
          </a:p>
          <a:p>
            <a:r>
              <a:rPr lang="hu-HU" dirty="0"/>
              <a:t>Idegen kulcs</a:t>
            </a:r>
          </a:p>
          <a:p>
            <a:r>
              <a:rPr lang="hu-HU" dirty="0"/>
              <a:t>Index</a:t>
            </a:r>
          </a:p>
          <a:p>
            <a:r>
              <a:rPr lang="hu-HU" dirty="0"/>
              <a:t>Redundancia</a:t>
            </a:r>
          </a:p>
        </p:txBody>
      </p:sp>
    </p:spTree>
    <p:extLst>
      <p:ext uri="{BB962C8B-B14F-4D97-AF65-F5344CB8AC3E}">
        <p14:creationId xmlns:p14="http://schemas.microsoft.com/office/powerpoint/2010/main" val="6163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INSERT</a:t>
            </a:r>
          </a:p>
        </p:txBody>
      </p:sp>
      <p:grpSp>
        <p:nvGrpSpPr>
          <p:cNvPr id="41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70769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Beszúrás</a:t>
            </a:r>
            <a:endParaRPr lang="hu-HU" b="1" i="1" dirty="0">
              <a:solidFill>
                <a:schemeClr val="accent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hu-HU" b="1" i="1" dirty="0">
                <a:solidFill>
                  <a:schemeClr val="accent1"/>
                </a:solidFill>
              </a:rPr>
              <a:t>Mezőneveket és adatokat is adunk meg.</a:t>
            </a:r>
            <a:br>
              <a:rPr lang="hu-HU" dirty="0"/>
            </a:br>
            <a:r>
              <a:rPr lang="hu-HU" dirty="0"/>
              <a:t>Ez akkor használható, ha nem minden mező adatát, vagy nem alapsorrendben soroljuk fel.</a:t>
            </a:r>
            <a:br>
              <a:rPr lang="hu-HU" dirty="0"/>
            </a:br>
            <a:r>
              <a:rPr lang="hu-HU" dirty="0"/>
              <a:t>Pl.: </a:t>
            </a:r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INTO</a:t>
            </a:r>
            <a:r>
              <a:rPr lang="hu-HU" dirty="0"/>
              <a:t> tábla </a:t>
            </a:r>
            <a:br>
              <a:rPr lang="hu-HU" dirty="0"/>
            </a:br>
            <a:r>
              <a:rPr lang="hu-HU" dirty="0"/>
              <a:t>				(mező5, mező6, mező7,…) </a:t>
            </a:r>
            <a:br>
              <a:rPr lang="hu-HU" dirty="0"/>
            </a:br>
            <a:r>
              <a:rPr lang="hu-HU" dirty="0"/>
              <a:t>			</a:t>
            </a:r>
            <a:r>
              <a:rPr lang="hu-HU" b="1" i="1" dirty="0">
                <a:solidFill>
                  <a:schemeClr val="accent1"/>
                </a:solidFill>
              </a:rPr>
              <a:t>VALUES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			(érték1, érték2, érték3,…);</a:t>
            </a:r>
            <a:br>
              <a:rPr lang="hu-HU" dirty="0"/>
            </a:br>
            <a:r>
              <a:rPr lang="hu-HU" dirty="0"/>
              <a:t>Ekkor a megadott </a:t>
            </a:r>
            <a:r>
              <a:rPr lang="hu-HU" dirty="0" err="1"/>
              <a:t>mezőkbe</a:t>
            </a:r>
            <a:r>
              <a:rPr lang="hu-HU" dirty="0"/>
              <a:t> illesztődnek be az adatok.</a:t>
            </a:r>
          </a:p>
          <a:p>
            <a:pPr>
              <a:spcAft>
                <a:spcPts val="600"/>
              </a:spcAft>
            </a:pPr>
            <a:endParaRPr lang="hu-HU" dirty="0"/>
          </a:p>
          <a:p>
            <a:pPr>
              <a:spcAft>
                <a:spcPts val="600"/>
              </a:spcAf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0546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INSERT</a:t>
            </a:r>
          </a:p>
        </p:txBody>
      </p:sp>
      <p:grpSp>
        <p:nvGrpSpPr>
          <p:cNvPr id="41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707697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Beszúrás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Az előző példák 1 rekord szúrnak be a táblába. Van lehetőségünk egyszerre többet is beszúrni, ekkor a VALUES utáni zárójeles részt kell ismételni.</a:t>
            </a:r>
          </a:p>
          <a:p>
            <a:pPr>
              <a:spcAft>
                <a:spcPts val="600"/>
              </a:spcAft>
            </a:pPr>
            <a:r>
              <a:rPr lang="hu-HU" dirty="0"/>
              <a:t>Pl.: </a:t>
            </a:r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INTO</a:t>
            </a:r>
            <a:r>
              <a:rPr lang="hu-HU" dirty="0"/>
              <a:t> tábla </a:t>
            </a:r>
            <a:r>
              <a:rPr lang="hu-HU" b="1" i="1" dirty="0">
                <a:solidFill>
                  <a:schemeClr val="accent1"/>
                </a:solidFill>
              </a:rPr>
              <a:t>VALUES</a:t>
            </a:r>
            <a:r>
              <a:rPr lang="hu-HU" dirty="0"/>
              <a:t> (érték1, érték2, érték3,…),</a:t>
            </a:r>
            <a:br>
              <a:rPr lang="hu-HU" dirty="0"/>
            </a:br>
            <a:r>
              <a:rPr lang="hu-HU" dirty="0"/>
              <a:t>							(érték11, érték12, érték13,…);</a:t>
            </a:r>
          </a:p>
          <a:p>
            <a:pPr>
              <a:spcAft>
                <a:spcPts val="600"/>
              </a:spcAft>
            </a:pPr>
            <a:r>
              <a:rPr lang="hu-HU" dirty="0"/>
              <a:t>Vagy felhasználhatjuk egy lekérdezés eredményét: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INTO</a:t>
            </a:r>
            <a:r>
              <a:rPr lang="hu-HU" dirty="0"/>
              <a:t> tábla </a:t>
            </a:r>
            <a:r>
              <a:rPr lang="hu-HU" b="1" i="1" dirty="0">
                <a:solidFill>
                  <a:schemeClr val="accent1"/>
                </a:solidFill>
              </a:rPr>
              <a:t>SELECT </a:t>
            </a:r>
            <a:r>
              <a:rPr lang="hu-HU" dirty="0"/>
              <a:t>* </a:t>
            </a: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 </a:t>
            </a:r>
            <a:r>
              <a:rPr lang="hu-HU" dirty="0" err="1"/>
              <a:t>másik_tábla</a:t>
            </a:r>
            <a:r>
              <a:rPr lang="hu-HU" dirty="0"/>
              <a:t>;</a:t>
            </a:r>
          </a:p>
          <a:p>
            <a:pPr>
              <a:spcAft>
                <a:spcPts val="600"/>
              </a:spcAft>
            </a:pPr>
            <a:r>
              <a:rPr lang="hu-HU" dirty="0"/>
              <a:t>A lényeg, hogy egyezzenek a mezőszámok és típusok.</a:t>
            </a:r>
          </a:p>
          <a:p>
            <a:pPr>
              <a:spcAft>
                <a:spcPts val="600"/>
              </a:spcAft>
            </a:pPr>
            <a:r>
              <a:rPr lang="hu-HU" dirty="0"/>
              <a:t>Persze ezek a módszerek is működnek a 2. módszerrel is.</a:t>
            </a:r>
          </a:p>
        </p:txBody>
      </p:sp>
    </p:spTree>
    <p:extLst>
      <p:ext uri="{BB962C8B-B14F-4D97-AF65-F5344CB8AC3E}">
        <p14:creationId xmlns:p14="http://schemas.microsoft.com/office/powerpoint/2010/main" val="816158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UPDATE</a:t>
            </a:r>
          </a:p>
        </p:txBody>
      </p:sp>
      <p:grpSp>
        <p:nvGrpSpPr>
          <p:cNvPr id="83" name="DROP"/>
          <p:cNvGrpSpPr/>
          <p:nvPr/>
        </p:nvGrpSpPr>
        <p:grpSpPr>
          <a:xfrm rot="3600000">
            <a:off x="520729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  <a:lumOff val="15000"/>
                    </a:schemeClr>
                  </a:gs>
                </a:gsLst>
                <a:lin ang="11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2073222" y="3198979"/>
              <a:ext cx="1440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  <a:p>
              <a:pPr algn="r"/>
              <a:endParaRPr lang="hu-HU" dirty="0"/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Frissítés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tábla megadott feltételnek megfelelő rekordjait lehet módosítani. Előfordulhat, hogy 1 módosítás sem történik!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UPDATE</a:t>
            </a:r>
            <a:r>
              <a:rPr lang="hu-HU" dirty="0"/>
              <a:t> tábla </a:t>
            </a:r>
            <a:r>
              <a:rPr lang="hu-HU" b="1" i="1" dirty="0">
                <a:solidFill>
                  <a:schemeClr val="accent1"/>
                </a:solidFill>
              </a:rPr>
              <a:t>SET</a:t>
            </a:r>
            <a:r>
              <a:rPr lang="hu-HU" b="1" dirty="0"/>
              <a:t> </a:t>
            </a:r>
            <a:r>
              <a:rPr lang="hu-HU" dirty="0"/>
              <a:t>mező1=új_érték1[, mező2=új_éték2, …] [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</a:t>
            </a:r>
            <a:r>
              <a:rPr lang="hu-HU" dirty="0" err="1"/>
              <a:t>fetétel</a:t>
            </a:r>
            <a:r>
              <a:rPr lang="hu-HU" dirty="0"/>
              <a:t>]; </a:t>
            </a:r>
          </a:p>
          <a:p>
            <a:pPr>
              <a:spcAft>
                <a:spcPts val="600"/>
              </a:spcAft>
            </a:pPr>
            <a:r>
              <a:rPr lang="hu-HU" dirty="0"/>
              <a:t>Tehát frissítse (</a:t>
            </a:r>
            <a:r>
              <a:rPr lang="hu-HU" b="1" i="1" dirty="0">
                <a:solidFill>
                  <a:schemeClr val="accent1"/>
                </a:solidFill>
              </a:rPr>
              <a:t>update</a:t>
            </a:r>
            <a:r>
              <a:rPr lang="hu-HU" dirty="0"/>
              <a:t>) a „tábla” nevű tábla adatait, állítsa (</a:t>
            </a:r>
            <a:r>
              <a:rPr lang="hu-HU" b="1" i="1" dirty="0" err="1">
                <a:solidFill>
                  <a:schemeClr val="accent1"/>
                </a:solidFill>
              </a:rPr>
              <a:t>set</a:t>
            </a:r>
            <a:r>
              <a:rPr lang="hu-HU" dirty="0"/>
              <a:t>) be a mező értékét új értékre, ahol (</a:t>
            </a:r>
            <a:r>
              <a:rPr lang="hu-HU" b="1" i="1" dirty="0" err="1">
                <a:solidFill>
                  <a:schemeClr val="accent1"/>
                </a:solidFill>
              </a:rPr>
              <a:t>where</a:t>
            </a:r>
            <a:r>
              <a:rPr lang="hu-HU" dirty="0"/>
              <a:t>) a feltétel igaz. </a:t>
            </a:r>
          </a:p>
          <a:p>
            <a:pPr>
              <a:spcAft>
                <a:spcPts val="600"/>
              </a:spcAft>
            </a:pPr>
            <a:r>
              <a:rPr lang="hu-HU" dirty="0"/>
              <a:t>Ha nincs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, akkor minden rekordot módosítani fog!</a:t>
            </a:r>
          </a:p>
          <a:p>
            <a:pPr>
              <a:spcAft>
                <a:spcPts val="600"/>
              </a:spcAft>
            </a:pPr>
            <a:r>
              <a:rPr lang="hu-HU" dirty="0"/>
              <a:t>Tipp: Előtte egy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-tel próbáljuk ki a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feltételt, hogy lássuk, hogy jó adatokat akarunk-e módosítani.</a:t>
            </a:r>
          </a:p>
        </p:txBody>
      </p:sp>
    </p:spTree>
    <p:extLst>
      <p:ext uri="{BB962C8B-B14F-4D97-AF65-F5344CB8AC3E}">
        <p14:creationId xmlns:p14="http://schemas.microsoft.com/office/powerpoint/2010/main" val="436400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DELETE</a:t>
            </a:r>
          </a:p>
        </p:txBody>
      </p:sp>
      <p:grpSp>
        <p:nvGrpSpPr>
          <p:cNvPr id="83" name="ALTER"/>
          <p:cNvGrpSpPr/>
          <p:nvPr/>
        </p:nvGrpSpPr>
        <p:grpSpPr>
          <a:xfrm rot="72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1000">
                    <a:schemeClr val="bg1">
                      <a:lumMod val="85000"/>
                      <a:lumOff val="15000"/>
                    </a:schemeClr>
                  </a:gs>
                </a:gsLst>
                <a:lin ang="7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8" y="3129729"/>
              <a:ext cx="1440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  <a:p>
              <a:pPr algn="r"/>
              <a:endParaRPr lang="hu-HU" dirty="0"/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Törlés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tábla megadott feltételnek megfelelő rekordjait lehet törölni. Előfordulhat, hogy 1 törlés sem történik!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DELETE FROM</a:t>
            </a:r>
            <a:r>
              <a:rPr lang="hu-HU" dirty="0"/>
              <a:t> tábla [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</a:t>
            </a:r>
            <a:r>
              <a:rPr lang="hu-HU" dirty="0" err="1"/>
              <a:t>fetétel</a:t>
            </a:r>
            <a:r>
              <a:rPr lang="hu-HU" dirty="0"/>
              <a:t>]; </a:t>
            </a:r>
          </a:p>
          <a:p>
            <a:pPr>
              <a:spcAft>
                <a:spcPts val="600"/>
              </a:spcAft>
            </a:pPr>
            <a:r>
              <a:rPr lang="hu-HU" dirty="0"/>
              <a:t>Tehát </a:t>
            </a:r>
            <a:r>
              <a:rPr lang="hu-HU" dirty="0" err="1"/>
              <a:t>töröljön</a:t>
            </a:r>
            <a:r>
              <a:rPr lang="hu-HU" dirty="0"/>
              <a:t> a „tábla” nevű táblából (</a:t>
            </a:r>
            <a:r>
              <a:rPr lang="hu-HU" b="1" i="1" dirty="0" err="1">
                <a:solidFill>
                  <a:schemeClr val="accent1"/>
                </a:solidFill>
              </a:rPr>
              <a:t>delete</a:t>
            </a:r>
            <a:r>
              <a:rPr lang="hu-HU" b="1" i="1" dirty="0">
                <a:solidFill>
                  <a:schemeClr val="accent1"/>
                </a:solidFill>
              </a:rPr>
              <a:t> </a:t>
            </a:r>
            <a:r>
              <a:rPr lang="hu-HU" b="1" i="1" dirty="0" err="1">
                <a:solidFill>
                  <a:schemeClr val="accent1"/>
                </a:solidFill>
              </a:rPr>
              <a:t>from</a:t>
            </a:r>
            <a:r>
              <a:rPr lang="hu-HU" dirty="0"/>
              <a:t>) ahol (</a:t>
            </a:r>
            <a:r>
              <a:rPr lang="hu-HU" b="1" i="1" dirty="0" err="1">
                <a:solidFill>
                  <a:schemeClr val="accent1"/>
                </a:solidFill>
              </a:rPr>
              <a:t>where</a:t>
            </a:r>
            <a:r>
              <a:rPr lang="hu-HU" dirty="0"/>
              <a:t>) a feltétel igaz. </a:t>
            </a:r>
          </a:p>
          <a:p>
            <a:pPr>
              <a:spcAft>
                <a:spcPts val="600"/>
              </a:spcAft>
            </a:pPr>
            <a:r>
              <a:rPr lang="hu-HU" dirty="0"/>
              <a:t>Ha nincs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, akkor minden rekordot törölni fog!</a:t>
            </a:r>
          </a:p>
          <a:p>
            <a:pPr>
              <a:spcAft>
                <a:spcPts val="600"/>
              </a:spcAft>
            </a:pPr>
            <a:r>
              <a:rPr lang="hu-HU" dirty="0"/>
              <a:t>Tipp: Előtte egy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-tel próbáljuk ki a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feltételt, hogy lássuk, hogy jó adatokat akarunk-e törölni.</a:t>
            </a:r>
          </a:p>
        </p:txBody>
      </p:sp>
    </p:spTree>
    <p:extLst>
      <p:ext uri="{BB962C8B-B14F-4D97-AF65-F5344CB8AC3E}">
        <p14:creationId xmlns:p14="http://schemas.microsoft.com/office/powerpoint/2010/main" val="3758594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REPLACE</a:t>
            </a:r>
          </a:p>
        </p:txBody>
      </p:sp>
      <p:grpSp>
        <p:nvGrpSpPr>
          <p:cNvPr id="83" name="TRUNCATE"/>
          <p:cNvGrpSpPr/>
          <p:nvPr/>
        </p:nvGrpSpPr>
        <p:grpSpPr>
          <a:xfrm rot="108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81000">
                    <a:schemeClr val="bg1">
                      <a:lumMod val="85000"/>
                      <a:lumOff val="1500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8" y="3129728"/>
              <a:ext cx="1440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  <a:p>
              <a:pPr algn="r"/>
              <a:endParaRPr lang="hu-HU" dirty="0"/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Csere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REPLACE</a:t>
            </a:r>
            <a:r>
              <a:rPr lang="hu-HU" dirty="0"/>
              <a:t> nem standard SQL parancs. </a:t>
            </a:r>
          </a:p>
          <a:p>
            <a:pPr>
              <a:spcAft>
                <a:spcPts val="600"/>
              </a:spcAft>
            </a:pPr>
            <a:r>
              <a:rPr lang="hu-HU" dirty="0"/>
              <a:t>Ha a megadott kulcsú (</a:t>
            </a:r>
            <a:r>
              <a:rPr lang="hu-HU" b="1" i="1" dirty="0">
                <a:solidFill>
                  <a:schemeClr val="accent1"/>
                </a:solidFill>
              </a:rPr>
              <a:t>PRIMARY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KEY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UNIQUE</a:t>
            </a:r>
            <a:r>
              <a:rPr lang="hu-HU" dirty="0"/>
              <a:t> mező) megegyezik egy létező rekorddal, akkor lecseréli (mint egy </a:t>
            </a:r>
            <a:r>
              <a:rPr lang="hu-HU" b="1" i="1" dirty="0">
                <a:solidFill>
                  <a:schemeClr val="accent1"/>
                </a:solidFill>
              </a:rPr>
              <a:t>UPDATE</a:t>
            </a:r>
            <a:r>
              <a:rPr lang="hu-HU" dirty="0"/>
              <a:t>) az adatokat, különben (mint egy </a:t>
            </a:r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) beilleszti.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REPLACE INTO </a:t>
            </a:r>
            <a:r>
              <a:rPr lang="hu-HU" dirty="0"/>
              <a:t> tábla </a:t>
            </a:r>
            <a:r>
              <a:rPr lang="hu-HU" b="1" i="1" dirty="0">
                <a:solidFill>
                  <a:schemeClr val="accent1"/>
                </a:solidFill>
              </a:rPr>
              <a:t>VALUES</a:t>
            </a:r>
            <a:r>
              <a:rPr lang="hu-HU" dirty="0"/>
              <a:t>(érték1, érték2, …);</a:t>
            </a:r>
          </a:p>
          <a:p>
            <a:pPr>
              <a:spcAft>
                <a:spcPts val="600"/>
              </a:spcAft>
            </a:pPr>
            <a:endParaRPr lang="hu-HU" dirty="0"/>
          </a:p>
        </p:txBody>
      </p:sp>
      <p:grpSp>
        <p:nvGrpSpPr>
          <p:cNvPr id="73" name="Csoportba foglalás 7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75" name="Ellipszis 74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" name="Balra nyíl 76">
              <a:hlinkClick r:id="rId3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9863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DCL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DCL: Data </a:t>
            </a:r>
            <a:r>
              <a:rPr lang="hu-HU" b="1" i="1" dirty="0" err="1">
                <a:solidFill>
                  <a:schemeClr val="accent1"/>
                </a:solidFill>
              </a:rPr>
              <a:t>Control</a:t>
            </a:r>
            <a:r>
              <a:rPr lang="hu-HU" b="1" i="1" dirty="0">
                <a:solidFill>
                  <a:schemeClr val="accent1"/>
                </a:solidFill>
              </a:rPr>
              <a:t> Language</a:t>
            </a:r>
            <a:r>
              <a:rPr lang="hu-HU" dirty="0"/>
              <a:t>, adat felügyelő nyelv. Ezekkel az utasításokkal lehet az adatok,  adatbázisok, táblák feletti jogokat kezelni, felhasználók számára engedélyezni, vagy azt visszavonni.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GRANT</a:t>
            </a:r>
            <a:r>
              <a:rPr lang="hu-HU" dirty="0"/>
              <a:t>: jogok megadása</a:t>
            </a:r>
            <a:br>
              <a:rPr lang="hu-HU" dirty="0"/>
            </a:br>
            <a:r>
              <a:rPr lang="hu-HU" dirty="0"/>
              <a:t>Minden jog megadása az adott adatbázisban az adott felhasználónak:</a:t>
            </a:r>
            <a:br>
              <a:rPr lang="hu-HU" dirty="0"/>
            </a:br>
            <a:r>
              <a:rPr lang="en-US" b="1" i="1" dirty="0">
                <a:solidFill>
                  <a:schemeClr val="accent1"/>
                </a:solidFill>
              </a:rPr>
              <a:t>GRANT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ALL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PRIVILEGES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ON</a:t>
            </a:r>
            <a:r>
              <a:rPr lang="en-US" dirty="0"/>
              <a:t> </a:t>
            </a:r>
            <a:r>
              <a:rPr lang="hu-HU" dirty="0"/>
              <a:t>adatbázisnév</a:t>
            </a:r>
            <a:r>
              <a:rPr lang="en-US" dirty="0"/>
              <a:t>.* </a:t>
            </a:r>
            <a:r>
              <a:rPr lang="en-US" b="1" i="1" dirty="0">
                <a:solidFill>
                  <a:schemeClr val="accent1"/>
                </a:solidFill>
              </a:rPr>
              <a:t>TO</a:t>
            </a:r>
            <a:r>
              <a:rPr lang="en-US" dirty="0"/>
              <a:t> '</a:t>
            </a:r>
            <a:r>
              <a:rPr lang="hu-HU" dirty="0"/>
              <a:t>felhasználó</a:t>
            </a:r>
            <a:r>
              <a:rPr lang="en-US" dirty="0"/>
              <a:t>';</a:t>
            </a:r>
            <a:endParaRPr lang="hu-HU" dirty="0"/>
          </a:p>
          <a:p>
            <a:r>
              <a:rPr lang="hu-HU" b="1" i="1" dirty="0">
                <a:solidFill>
                  <a:schemeClr val="accent1"/>
                </a:solidFill>
              </a:rPr>
              <a:t>REVOKE</a:t>
            </a:r>
            <a:r>
              <a:rPr lang="hu-HU" dirty="0"/>
              <a:t>: jogok visszavétele</a:t>
            </a:r>
            <a:br>
              <a:rPr lang="hu-HU" dirty="0"/>
            </a:br>
            <a:r>
              <a:rPr lang="hu-HU" dirty="0"/>
              <a:t>Minden jog visszavétele az adott adatbázisban az adott felhasználótól:</a:t>
            </a:r>
            <a:br>
              <a:rPr lang="hu-HU" dirty="0"/>
            </a:br>
            <a:r>
              <a:rPr lang="hu-HU" b="1" i="1" dirty="0">
                <a:solidFill>
                  <a:schemeClr val="accent1"/>
                </a:solidFill>
              </a:rPr>
              <a:t>REVOKE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ALL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PRIVILEGES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ON</a:t>
            </a:r>
            <a:r>
              <a:rPr lang="en-US" dirty="0"/>
              <a:t> </a:t>
            </a:r>
            <a:r>
              <a:rPr lang="hu-HU" dirty="0"/>
              <a:t>adatbázisnév</a:t>
            </a:r>
            <a:r>
              <a:rPr lang="en-US" dirty="0"/>
              <a:t>.* </a:t>
            </a: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en-US" dirty="0"/>
              <a:t> '</a:t>
            </a:r>
            <a:r>
              <a:rPr lang="hu-HU" dirty="0"/>
              <a:t>felhasználó</a:t>
            </a:r>
            <a:r>
              <a:rPr lang="en-US" dirty="0"/>
              <a:t>';</a:t>
            </a:r>
            <a:endParaRPr lang="hu-HU" dirty="0"/>
          </a:p>
          <a:p>
            <a:endParaRPr lang="hu-HU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96741000"/>
      </p:ext>
    </p:extLst>
  </p:cSld>
  <p:clrMapOvr>
    <a:masterClrMapping/>
  </p:clrMapOvr>
  <p:transition spd="slow" advClick="0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TCL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TCL: </a:t>
            </a:r>
            <a:r>
              <a:rPr lang="hu-HU" b="1" i="1" dirty="0" err="1">
                <a:solidFill>
                  <a:schemeClr val="accent1"/>
                </a:solidFill>
              </a:rPr>
              <a:t>Transaction</a:t>
            </a:r>
            <a:r>
              <a:rPr lang="hu-HU" b="1" i="1" dirty="0">
                <a:solidFill>
                  <a:schemeClr val="accent1"/>
                </a:solidFill>
              </a:rPr>
              <a:t> </a:t>
            </a:r>
            <a:r>
              <a:rPr lang="hu-HU" b="1" i="1" dirty="0" err="1">
                <a:solidFill>
                  <a:schemeClr val="accent1"/>
                </a:solidFill>
              </a:rPr>
              <a:t>Control</a:t>
            </a:r>
            <a:r>
              <a:rPr lang="hu-HU" b="1" i="1" dirty="0">
                <a:solidFill>
                  <a:schemeClr val="accent1"/>
                </a:solidFill>
              </a:rPr>
              <a:t> Language</a:t>
            </a:r>
            <a:r>
              <a:rPr lang="hu-HU" dirty="0"/>
              <a:t>, </a:t>
            </a:r>
            <a:r>
              <a:rPr lang="hu-HU" b="1" i="1" dirty="0">
                <a:solidFill>
                  <a:schemeClr val="accent1"/>
                </a:solidFill>
              </a:rPr>
              <a:t>tranzakció</a:t>
            </a:r>
            <a:r>
              <a:rPr lang="hu-HU" dirty="0"/>
              <a:t> kezelő nyelv. Az adatok kezelésekor legtöbb esetben több utasítást adunk ki, mert általában több táblában is kell beszúrás, módosítást, esetleg törlést végrehajtani. Ezen (egy eseménykor lefutó) utasítások összessége egy </a:t>
            </a:r>
            <a:r>
              <a:rPr lang="hu-HU" b="1" i="1" dirty="0">
                <a:solidFill>
                  <a:schemeClr val="accent1"/>
                </a:solidFill>
              </a:rPr>
              <a:t>tranzakció</a:t>
            </a:r>
            <a:r>
              <a:rPr lang="hu-HU" dirty="0"/>
              <a:t>. Ha valamelyik utasítással gond volt, akkor az egész </a:t>
            </a:r>
            <a:r>
              <a:rPr lang="hu-HU" b="1" i="1" dirty="0">
                <a:solidFill>
                  <a:schemeClr val="accent1"/>
                </a:solidFill>
              </a:rPr>
              <a:t>tranzakció</a:t>
            </a:r>
            <a:r>
              <a:rPr lang="hu-HU" dirty="0"/>
              <a:t> hibás, és vissza kell vonni az addig </a:t>
            </a:r>
            <a:r>
              <a:rPr lang="hu-HU" dirty="0" err="1"/>
              <a:t>lefutottakat</a:t>
            </a:r>
            <a:r>
              <a:rPr lang="hu-HU" dirty="0"/>
              <a:t>. </a:t>
            </a:r>
          </a:p>
          <a:p>
            <a:pPr marL="0" indent="0">
              <a:buNone/>
            </a:pPr>
            <a:r>
              <a:rPr lang="hu-HU" dirty="0"/>
              <a:t>Pl. Az egyik táblából töröltünk pár sort, és törölnünk kell a hozzá tartozó másikból is. De a második lekérdezés hibás. Ha így hagyjuk (félig </a:t>
            </a:r>
            <a:r>
              <a:rPr lang="hu-HU" dirty="0" err="1"/>
              <a:t>törölten</a:t>
            </a:r>
            <a:r>
              <a:rPr lang="hu-HU" dirty="0"/>
              <a:t>), akkor „elromlik” az adatbázisunk. Tehát az első törlés sem kell.</a:t>
            </a:r>
          </a:p>
          <a:p>
            <a:pPr marL="0" indent="0">
              <a:buNone/>
            </a:pPr>
            <a:r>
              <a:rPr lang="hu-HU" dirty="0"/>
              <a:t>Erre fejlesztették ki a </a:t>
            </a:r>
            <a:r>
              <a:rPr lang="hu-HU" b="1" i="1" dirty="0">
                <a:solidFill>
                  <a:schemeClr val="accent1"/>
                </a:solidFill>
              </a:rPr>
              <a:t>tranzakciókezelést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dirty="0"/>
              <a:t>Csak </a:t>
            </a:r>
            <a:r>
              <a:rPr lang="hu-HU" b="1" i="1" dirty="0">
                <a:solidFill>
                  <a:schemeClr val="accent1"/>
                </a:solidFill>
              </a:rPr>
              <a:t>DML</a:t>
            </a:r>
            <a:r>
              <a:rPr lang="hu-HU" dirty="0"/>
              <a:t> parancsok esetén használható!</a:t>
            </a:r>
          </a:p>
        </p:txBody>
      </p:sp>
    </p:spTree>
    <p:extLst>
      <p:ext uri="{BB962C8B-B14F-4D97-AF65-F5344CB8AC3E}">
        <p14:creationId xmlns:p14="http://schemas.microsoft.com/office/powerpoint/2010/main" val="342955954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TCL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tranzakciókezelés</a:t>
            </a:r>
            <a:r>
              <a:rPr lang="hu-HU" dirty="0"/>
              <a:t> lépései:</a:t>
            </a:r>
          </a:p>
          <a:p>
            <a:pPr>
              <a:buFont typeface="+mj-lt"/>
              <a:buAutoNum type="arabicPeriod"/>
            </a:pPr>
            <a:r>
              <a:rPr lang="hu-HU" b="1" i="1" dirty="0">
                <a:solidFill>
                  <a:schemeClr val="accent1"/>
                </a:solidFill>
              </a:rPr>
              <a:t>START TRANSACTION </a:t>
            </a:r>
            <a:r>
              <a:rPr lang="hu-HU" dirty="0"/>
              <a:t>vagy </a:t>
            </a:r>
            <a:r>
              <a:rPr lang="hu-HU" b="1" i="1" dirty="0">
                <a:solidFill>
                  <a:schemeClr val="accent1"/>
                </a:solidFill>
              </a:rPr>
              <a:t>BEGIN</a:t>
            </a:r>
            <a:r>
              <a:rPr lang="hu-HU" dirty="0"/>
              <a:t>: tranzakció kezdete, kezdőpont elhelyezése. Innen tudja a rendszer, hogy számítania kell egy esetleges visszavonásra.</a:t>
            </a:r>
            <a:br>
              <a:rPr lang="hu-HU" dirty="0"/>
            </a:br>
            <a:r>
              <a:rPr lang="hu-HU" dirty="0"/>
              <a:t>Szintaxis: </a:t>
            </a:r>
            <a:r>
              <a:rPr lang="hu-HU" b="1" i="1" dirty="0">
                <a:solidFill>
                  <a:schemeClr val="accent1"/>
                </a:solidFill>
              </a:rPr>
              <a:t>START TRANSACTION</a:t>
            </a:r>
            <a:r>
              <a:rPr lang="hu-HU" dirty="0"/>
              <a:t>;</a:t>
            </a:r>
          </a:p>
          <a:p>
            <a:pPr>
              <a:buFont typeface="+mj-lt"/>
              <a:buAutoNum type="arabicPeriod"/>
            </a:pPr>
            <a:r>
              <a:rPr lang="hu-HU" b="1" i="1" dirty="0">
                <a:solidFill>
                  <a:schemeClr val="accent1"/>
                </a:solidFill>
              </a:rPr>
              <a:t>SET TRANSACTION</a:t>
            </a:r>
            <a:r>
              <a:rPr lang="hu-HU" dirty="0"/>
              <a:t>: a tranzakciókezelés hatókörét adja meg.</a:t>
            </a:r>
            <a:br>
              <a:rPr lang="hu-HU" dirty="0"/>
            </a:br>
            <a:r>
              <a:rPr lang="hu-HU" dirty="0"/>
              <a:t>Szintaxis: </a:t>
            </a:r>
            <a:r>
              <a:rPr lang="hu-HU" b="1" i="1" dirty="0">
                <a:solidFill>
                  <a:schemeClr val="accent1"/>
                </a:solidFill>
              </a:rPr>
              <a:t>SET</a:t>
            </a:r>
            <a:r>
              <a:rPr lang="hu-HU" dirty="0"/>
              <a:t> [</a:t>
            </a:r>
            <a:r>
              <a:rPr lang="hu-HU" b="1" i="1" dirty="0">
                <a:solidFill>
                  <a:schemeClr val="accent1"/>
                </a:solidFill>
              </a:rPr>
              <a:t>GLOBAL</a:t>
            </a:r>
            <a:r>
              <a:rPr lang="hu-HU" dirty="0"/>
              <a:t> | </a:t>
            </a:r>
            <a:r>
              <a:rPr lang="hu-HU" b="1" i="1" dirty="0">
                <a:solidFill>
                  <a:schemeClr val="accent1"/>
                </a:solidFill>
              </a:rPr>
              <a:t>SESSION</a:t>
            </a:r>
            <a:r>
              <a:rPr lang="hu-HU" dirty="0"/>
              <a:t>] </a:t>
            </a:r>
            <a:r>
              <a:rPr lang="hu-HU" b="1" i="1" dirty="0">
                <a:solidFill>
                  <a:schemeClr val="accent1"/>
                </a:solidFill>
              </a:rPr>
              <a:t>TRANSACTION</a:t>
            </a:r>
            <a:r>
              <a:rPr lang="hu-HU" dirty="0"/>
              <a:t> </a:t>
            </a:r>
            <a:r>
              <a:rPr lang="hu-HU" dirty="0" err="1"/>
              <a:t>tr_tulajdonság</a:t>
            </a:r>
            <a:r>
              <a:rPr lang="hu-HU" dirty="0"/>
              <a:t>[, </a:t>
            </a:r>
            <a:r>
              <a:rPr lang="hu-HU" dirty="0" err="1"/>
              <a:t>tr_tulajdonság</a:t>
            </a:r>
            <a:r>
              <a:rPr lang="hu-HU" dirty="0"/>
              <a:t>]…</a:t>
            </a:r>
          </a:p>
          <a:p>
            <a:pPr lvl="1"/>
            <a:r>
              <a:rPr lang="hu-HU" sz="1800" dirty="0"/>
              <a:t> </a:t>
            </a:r>
            <a:r>
              <a:rPr lang="hu-HU" sz="1800" b="1" i="1" dirty="0">
                <a:solidFill>
                  <a:schemeClr val="accent1"/>
                </a:solidFill>
              </a:rPr>
              <a:t>GLOBAL</a:t>
            </a:r>
            <a:r>
              <a:rPr lang="hu-HU" sz="1800" dirty="0"/>
              <a:t>: minden munkamenetre érvényes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SESSION</a:t>
            </a:r>
            <a:r>
              <a:rPr lang="hu-HU" sz="1800" dirty="0"/>
              <a:t>: az aktuális munkamenet (amíg kapcsolatban vagyunk az adatbázissal) parancsaira érvényes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EGYIK SEM</a:t>
            </a:r>
            <a:r>
              <a:rPr lang="hu-HU" sz="1800" dirty="0"/>
              <a:t>: csak az aktuális (ez után következő) parancsokra érvényes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819236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TCL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„</a:t>
            </a:r>
            <a:r>
              <a:rPr lang="hu-HU" dirty="0" err="1"/>
              <a:t>tr_tulajdonság</a:t>
            </a:r>
            <a:r>
              <a:rPr lang="hu-HU" dirty="0"/>
              <a:t>”-ok</a:t>
            </a:r>
            <a:endParaRPr lang="hu-HU" sz="1800" dirty="0"/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ISOLATION LEVEL</a:t>
            </a:r>
            <a:r>
              <a:rPr lang="hu-HU" sz="1800" dirty="0"/>
              <a:t> szint:</a:t>
            </a:r>
          </a:p>
          <a:p>
            <a:pPr lvl="2"/>
            <a:r>
              <a:rPr lang="en-US" sz="1600" b="1" i="1" dirty="0">
                <a:solidFill>
                  <a:schemeClr val="accent1"/>
                </a:solidFill>
              </a:rPr>
              <a:t>REPEATABLE READ</a:t>
            </a:r>
            <a:r>
              <a:rPr lang="hu-HU" sz="1600" dirty="0"/>
              <a:t>: (</a:t>
            </a:r>
            <a:r>
              <a:rPr lang="hu-HU" sz="1600" dirty="0" err="1"/>
              <a:t>default</a:t>
            </a:r>
            <a:r>
              <a:rPr lang="hu-HU" sz="1600" dirty="0"/>
              <a:t>) nem olvashatunk, csak véglegesített adatokat, ugyanakkor a tranzakcióban olvasott adatot nem módosíthatja egy másik tranzakció. Sor beszúrása viszont lehetséges az olvasott halmazra.</a:t>
            </a:r>
            <a:endParaRPr lang="en-US" sz="1600" dirty="0"/>
          </a:p>
          <a:p>
            <a:pPr lvl="2"/>
            <a:r>
              <a:rPr lang="en-US" sz="1600" b="1" i="1" dirty="0">
                <a:solidFill>
                  <a:schemeClr val="accent1"/>
                </a:solidFill>
              </a:rPr>
              <a:t>READ</a:t>
            </a:r>
            <a:r>
              <a:rPr lang="en-US" sz="1600" dirty="0"/>
              <a:t> </a:t>
            </a:r>
            <a:r>
              <a:rPr lang="en-US" sz="1600" b="1" i="1" dirty="0">
                <a:solidFill>
                  <a:schemeClr val="accent1"/>
                </a:solidFill>
              </a:rPr>
              <a:t>COMMITTED</a:t>
            </a:r>
            <a:r>
              <a:rPr lang="hu-HU" sz="1600" dirty="0"/>
              <a:t>: csak véglegesített adatot ad vissza olvasáskor</a:t>
            </a:r>
            <a:endParaRPr lang="en-US" sz="1600" dirty="0"/>
          </a:p>
          <a:p>
            <a:pPr lvl="2"/>
            <a:r>
              <a:rPr lang="en-US" sz="1600" b="1" i="1" dirty="0">
                <a:solidFill>
                  <a:schemeClr val="accent1"/>
                </a:solidFill>
              </a:rPr>
              <a:t>READ</a:t>
            </a:r>
            <a:r>
              <a:rPr lang="en-US" sz="1600" dirty="0"/>
              <a:t> </a:t>
            </a:r>
            <a:r>
              <a:rPr lang="en-US" sz="1600" b="1" i="1" dirty="0">
                <a:solidFill>
                  <a:schemeClr val="accent1"/>
                </a:solidFill>
              </a:rPr>
              <a:t>UNCOMMITTED</a:t>
            </a:r>
            <a:r>
              <a:rPr lang="hu-HU" sz="1600" dirty="0"/>
              <a:t>: „félkész” adatot ad vissza olvasáskor</a:t>
            </a:r>
            <a:endParaRPr lang="en-US" sz="1600" dirty="0"/>
          </a:p>
          <a:p>
            <a:pPr lvl="2"/>
            <a:r>
              <a:rPr lang="en-US" sz="1600" b="1" i="1" dirty="0">
                <a:solidFill>
                  <a:schemeClr val="accent1"/>
                </a:solidFill>
              </a:rPr>
              <a:t>SERIALIZABLE</a:t>
            </a:r>
            <a:r>
              <a:rPr lang="hu-HU" sz="1600" dirty="0"/>
              <a:t>: csak véglegesített adatokat olvas, a tranzakció során az olvasott adatok nem módosulhatnak, az olvasott halmazra nem engedélyezett a beszúrás.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READ WRITE</a:t>
            </a:r>
            <a:r>
              <a:rPr lang="hu-HU" sz="1800" dirty="0"/>
              <a:t>: (</a:t>
            </a:r>
            <a:r>
              <a:rPr lang="hu-HU" sz="1800" dirty="0" err="1"/>
              <a:t>default</a:t>
            </a:r>
            <a:r>
              <a:rPr lang="hu-HU" sz="1800" dirty="0"/>
              <a:t>) a tranzakció írhat és olvashat is.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READ ONLY</a:t>
            </a:r>
            <a:r>
              <a:rPr lang="hu-HU" sz="1800" dirty="0"/>
              <a:t>: a tranzakció csak olvashat.</a:t>
            </a:r>
            <a:endParaRPr lang="hu-HU" sz="18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8973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TCL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tranzakciókezelés</a:t>
            </a:r>
            <a:r>
              <a:rPr lang="hu-HU" dirty="0"/>
              <a:t> lépései:</a:t>
            </a:r>
          </a:p>
          <a:p>
            <a:pPr>
              <a:buFont typeface="+mj-lt"/>
              <a:buAutoNum type="arabicPeriod" startAt="3"/>
            </a:pPr>
            <a:r>
              <a:rPr lang="hu-HU" b="1" i="1" dirty="0">
                <a:solidFill>
                  <a:schemeClr val="accent1"/>
                </a:solidFill>
              </a:rPr>
              <a:t>COMMIT</a:t>
            </a:r>
            <a:r>
              <a:rPr lang="hu-HU" dirty="0"/>
              <a:t>: véglegesítés, ha minden rendben van. A parancsok után kell kiadni.</a:t>
            </a:r>
            <a:br>
              <a:rPr lang="hu-HU" dirty="0"/>
            </a:br>
            <a:r>
              <a:rPr lang="hu-HU" dirty="0"/>
              <a:t>Szintaxis: </a:t>
            </a:r>
            <a:r>
              <a:rPr lang="hu-HU" b="1" i="1" dirty="0">
                <a:solidFill>
                  <a:schemeClr val="accent1"/>
                </a:solidFill>
              </a:rPr>
              <a:t>COMMIT</a:t>
            </a:r>
            <a:r>
              <a:rPr lang="hu-HU" dirty="0"/>
              <a:t>;</a:t>
            </a:r>
          </a:p>
          <a:p>
            <a:pPr>
              <a:buFont typeface="+mj-lt"/>
              <a:buAutoNum type="arabicPeriod" startAt="3"/>
            </a:pPr>
            <a:r>
              <a:rPr lang="hu-HU" b="1" i="1" dirty="0">
                <a:solidFill>
                  <a:schemeClr val="accent1"/>
                </a:solidFill>
              </a:rPr>
              <a:t>ROLLBACK </a:t>
            </a:r>
            <a:r>
              <a:rPr lang="hu-HU" dirty="0"/>
              <a:t>[</a:t>
            </a:r>
            <a:r>
              <a:rPr lang="hu-HU" b="1" i="1" dirty="0">
                <a:solidFill>
                  <a:schemeClr val="accent1"/>
                </a:solidFill>
              </a:rPr>
              <a:t>TO</a:t>
            </a:r>
            <a:r>
              <a:rPr lang="hu-HU" dirty="0"/>
              <a:t> </a:t>
            </a:r>
            <a:r>
              <a:rPr lang="hu-HU" dirty="0" err="1"/>
              <a:t>mentéspont_név</a:t>
            </a:r>
            <a:r>
              <a:rPr lang="hu-HU" dirty="0"/>
              <a:t>]: probléma esetén ezzel lehet az elejére, vagy az előző mentési ponthoz visszatérni.</a:t>
            </a:r>
            <a:br>
              <a:rPr lang="hu-HU" dirty="0"/>
            </a:br>
            <a:r>
              <a:rPr lang="hu-HU" dirty="0"/>
              <a:t>Szintaxis: </a:t>
            </a:r>
            <a:r>
              <a:rPr lang="hu-HU" b="1" i="1" dirty="0">
                <a:solidFill>
                  <a:schemeClr val="accent1"/>
                </a:solidFill>
              </a:rPr>
              <a:t>ROLLBACK;</a:t>
            </a:r>
          </a:p>
          <a:p>
            <a:pPr>
              <a:buFont typeface="+mj-lt"/>
              <a:buAutoNum type="arabicPeriod" startAt="3"/>
            </a:pPr>
            <a:r>
              <a:rPr lang="hu-HU" sz="1800" b="1" i="1" dirty="0">
                <a:solidFill>
                  <a:schemeClr val="accent1"/>
                </a:solidFill>
              </a:rPr>
              <a:t>SAVEPOINT</a:t>
            </a:r>
            <a:r>
              <a:rPr lang="hu-HU" sz="1800" dirty="0"/>
              <a:t>: mentéspont beszúrása</a:t>
            </a:r>
            <a:br>
              <a:rPr lang="hu-HU" sz="1800" dirty="0"/>
            </a:br>
            <a:r>
              <a:rPr lang="hu-HU" dirty="0"/>
              <a:t>Szintaxis: </a:t>
            </a:r>
            <a:r>
              <a:rPr lang="hu-HU" b="1" i="1" dirty="0">
                <a:solidFill>
                  <a:schemeClr val="accent1"/>
                </a:solidFill>
              </a:rPr>
              <a:t>SAVEPOINT </a:t>
            </a:r>
            <a:r>
              <a:rPr lang="hu-HU" dirty="0" err="1"/>
              <a:t>mentéspont_név</a:t>
            </a:r>
            <a:r>
              <a:rPr lang="hu-HU" dirty="0"/>
              <a:t>;</a:t>
            </a:r>
          </a:p>
          <a:p>
            <a:pPr>
              <a:buFont typeface="+mj-lt"/>
              <a:buAutoNum type="arabicPeriod" startAt="3"/>
            </a:pPr>
            <a:r>
              <a:rPr lang="hu-HU" b="1" i="1" dirty="0">
                <a:solidFill>
                  <a:schemeClr val="accent1"/>
                </a:solidFill>
              </a:rPr>
              <a:t>RELEASE SAVEPOINT</a:t>
            </a:r>
            <a:r>
              <a:rPr lang="hu-HU" dirty="0"/>
              <a:t>: mentéspont törlése</a:t>
            </a:r>
            <a:br>
              <a:rPr lang="hu-HU" dirty="0"/>
            </a:br>
            <a:r>
              <a:rPr lang="hu-HU" dirty="0"/>
              <a:t>Szintaxis: </a:t>
            </a:r>
            <a:r>
              <a:rPr lang="hu-HU" b="1" i="1" dirty="0">
                <a:solidFill>
                  <a:schemeClr val="accent1"/>
                </a:solidFill>
              </a:rPr>
              <a:t>RELEASE SAVEPOINT </a:t>
            </a:r>
            <a:r>
              <a:rPr lang="hu-HU" dirty="0" err="1"/>
              <a:t>mentéspont_név</a:t>
            </a:r>
            <a:r>
              <a:rPr lang="hu-HU" dirty="0"/>
              <a:t>;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820260177"/>
      </p:ext>
    </p:extLst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Adatbázis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adatbázis</a:t>
            </a:r>
            <a:r>
              <a:rPr lang="hu-HU" dirty="0"/>
              <a:t> az összes adatot tartalmazó állomány. </a:t>
            </a:r>
          </a:p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Adatbázis séma:</a:t>
            </a:r>
            <a:r>
              <a:rPr lang="hu-HU" dirty="0"/>
              <a:t> az </a:t>
            </a:r>
            <a:r>
              <a:rPr lang="hu-HU" b="1" i="1" dirty="0">
                <a:solidFill>
                  <a:schemeClr val="accent1"/>
                </a:solidFill>
              </a:rPr>
              <a:t>adatbázis</a:t>
            </a:r>
            <a:r>
              <a:rPr lang="hu-HU" dirty="0"/>
              <a:t> logikai felépítése, terve. Megadja a tulajdonságokat. Ritkán változik.</a:t>
            </a:r>
          </a:p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Adatbázis előfordulás:</a:t>
            </a:r>
            <a:r>
              <a:rPr lang="hu-HU" dirty="0"/>
              <a:t> az </a:t>
            </a:r>
            <a:r>
              <a:rPr lang="hu-HU" b="1" i="1" dirty="0">
                <a:solidFill>
                  <a:schemeClr val="accent1"/>
                </a:solidFill>
              </a:rPr>
              <a:t>adatbázis</a:t>
            </a:r>
            <a:r>
              <a:rPr lang="hu-HU" dirty="0"/>
              <a:t> megvalósítása, aktuális állapota. Általában ebben történnek a változások, ebben folyik a munka.</a:t>
            </a:r>
          </a:p>
          <a:p>
            <a:pPr marL="0" indent="0">
              <a:buNone/>
            </a:pPr>
            <a:r>
              <a:rPr lang="hu-HU" dirty="0"/>
              <a:t>Összességében nagy mennyiségű adatot tartalmaz.</a:t>
            </a:r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Függvények: Csoport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Az adatok kinyerése során sokszor mindenféle műveleteket kell végeznünk. Ehhez segítségünkre vannak az adatbáziskezelő beépített függvényei.</a:t>
            </a:r>
          </a:p>
          <a:p>
            <a:pPr marL="0" indent="0">
              <a:buNone/>
            </a:pPr>
            <a:r>
              <a:rPr lang="hu-HU" dirty="0"/>
              <a:t>Csoportosítás (</a:t>
            </a:r>
            <a:r>
              <a:rPr lang="hu-HU" b="1" i="1" dirty="0" err="1">
                <a:solidFill>
                  <a:schemeClr val="accent1"/>
                </a:solidFill>
              </a:rPr>
              <a:t>aggregate</a:t>
            </a:r>
            <a:r>
              <a:rPr lang="hu-HU" dirty="0"/>
              <a:t>) esetén (ha nincs </a:t>
            </a:r>
            <a:r>
              <a:rPr lang="hu-HU" b="1" i="1" dirty="0">
                <a:solidFill>
                  <a:schemeClr val="accent1"/>
                </a:solidFill>
              </a:rPr>
              <a:t>GROUP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BY</a:t>
            </a:r>
            <a:r>
              <a:rPr lang="hu-HU" dirty="0"/>
              <a:t>, akkor minden adatra)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COUNT(*) </a:t>
            </a:r>
            <a:r>
              <a:rPr lang="hu-HU" dirty="0"/>
              <a:t>: rekordok száma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MIN(</a:t>
            </a:r>
            <a:r>
              <a:rPr lang="hu-HU" sz="2000" b="1" i="1" dirty="0" err="1">
                <a:solidFill>
                  <a:schemeClr val="accent1"/>
                </a:solidFill>
              </a:rPr>
              <a:t>mezo</a:t>
            </a:r>
            <a:r>
              <a:rPr lang="hu-HU" sz="2000" b="1" i="1" dirty="0">
                <a:solidFill>
                  <a:schemeClr val="accent1"/>
                </a:solidFill>
              </a:rPr>
              <a:t>)</a:t>
            </a:r>
            <a:r>
              <a:rPr lang="hu-HU" dirty="0"/>
              <a:t>, </a:t>
            </a:r>
            <a:r>
              <a:rPr lang="hu-HU" sz="2000" b="1" i="1" dirty="0">
                <a:solidFill>
                  <a:schemeClr val="accent1"/>
                </a:solidFill>
              </a:rPr>
              <a:t>MAX(</a:t>
            </a:r>
            <a:r>
              <a:rPr lang="hu-HU" sz="2000" b="1" i="1" dirty="0" err="1">
                <a:solidFill>
                  <a:schemeClr val="accent1"/>
                </a:solidFill>
              </a:rPr>
              <a:t>mezo</a:t>
            </a:r>
            <a:r>
              <a:rPr lang="hu-HU" sz="2000" b="1" i="1" dirty="0">
                <a:solidFill>
                  <a:schemeClr val="accent1"/>
                </a:solidFill>
              </a:rPr>
              <a:t>)</a:t>
            </a:r>
            <a:r>
              <a:rPr lang="hu-HU" dirty="0"/>
              <a:t>: szélsőértékek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AVG(</a:t>
            </a:r>
            <a:r>
              <a:rPr lang="hu-HU" sz="2000" b="1" i="1" dirty="0" err="1">
                <a:solidFill>
                  <a:schemeClr val="accent1"/>
                </a:solidFill>
              </a:rPr>
              <a:t>mezo</a:t>
            </a:r>
            <a:r>
              <a:rPr lang="hu-HU" sz="2000" b="1" i="1" dirty="0">
                <a:solidFill>
                  <a:schemeClr val="accent1"/>
                </a:solidFill>
              </a:rPr>
              <a:t>)</a:t>
            </a:r>
            <a:r>
              <a:rPr lang="hu-HU" dirty="0"/>
              <a:t> : átlag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SUM(</a:t>
            </a:r>
            <a:r>
              <a:rPr lang="hu-HU" sz="2000" b="1" i="1" dirty="0" err="1">
                <a:solidFill>
                  <a:schemeClr val="accent1"/>
                </a:solidFill>
              </a:rPr>
              <a:t>mezo</a:t>
            </a:r>
            <a:r>
              <a:rPr lang="hu-HU" sz="2000" b="1" i="1" dirty="0">
                <a:solidFill>
                  <a:schemeClr val="accent1"/>
                </a:solidFill>
              </a:rPr>
              <a:t>)</a:t>
            </a:r>
            <a:r>
              <a:rPr lang="hu-HU" dirty="0"/>
              <a:t> : összeg</a:t>
            </a:r>
          </a:p>
          <a:p>
            <a:pPr marL="0" indent="0">
              <a:buNone/>
            </a:pPr>
            <a:br>
              <a:rPr lang="hu-HU" dirty="0"/>
            </a:br>
            <a:endParaRPr lang="hu-HU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078838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Függvények: Matematikai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920"/>
          </a:xfrm>
        </p:spPr>
        <p:txBody>
          <a:bodyPr>
            <a:normAutofit fontScale="92500" lnSpcReduction="20000"/>
          </a:bodyPr>
          <a:lstStyle/>
          <a:p>
            <a:r>
              <a:rPr lang="hu-HU" sz="2000" b="1" i="1" dirty="0">
                <a:solidFill>
                  <a:schemeClr val="accent1"/>
                </a:solidFill>
              </a:rPr>
              <a:t>ABS() </a:t>
            </a:r>
            <a:r>
              <a:rPr lang="hu-HU" dirty="0"/>
              <a:t>: abszolút érték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CEIL() </a:t>
            </a:r>
            <a:r>
              <a:rPr lang="hu-HU" dirty="0"/>
              <a:t>: felfelé kerekít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FLOOR() </a:t>
            </a:r>
            <a:r>
              <a:rPr lang="hu-HU" dirty="0"/>
              <a:t>: lefelé kerekít (egész rész)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ROUND() </a:t>
            </a:r>
            <a:r>
              <a:rPr lang="hu-HU" dirty="0"/>
              <a:t>: kerekít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MOD() </a:t>
            </a:r>
            <a:r>
              <a:rPr lang="hu-HU" dirty="0"/>
              <a:t>: maradék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SIN(), COS(), TAN(), ASIN(), ACOS(), ATAN() </a:t>
            </a:r>
            <a:r>
              <a:rPr lang="hu-HU" dirty="0"/>
              <a:t>: szögfüggvények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RADIANS(), DEGREES() </a:t>
            </a:r>
            <a:r>
              <a:rPr lang="hu-HU" dirty="0"/>
              <a:t>: szögek átváltása fok és radián között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PI() </a:t>
            </a:r>
            <a:r>
              <a:rPr lang="hu-HU" dirty="0"/>
              <a:t>: Pi értéke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POW(), POWER() </a:t>
            </a:r>
            <a:r>
              <a:rPr lang="hu-HU" dirty="0"/>
              <a:t>: hatványozás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SQRT() </a:t>
            </a:r>
            <a:r>
              <a:rPr lang="hu-HU" dirty="0"/>
              <a:t>: négyzetgyök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BETWEEN … AND … </a:t>
            </a:r>
            <a:r>
              <a:rPr lang="hu-HU" dirty="0"/>
              <a:t>: két érték közötti (az értékek is benne vannak)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577526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Függvények: Dátum / idő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920"/>
          </a:xfrm>
        </p:spPr>
        <p:txBody>
          <a:bodyPr>
            <a:normAutofit/>
          </a:bodyPr>
          <a:lstStyle/>
          <a:p>
            <a:r>
              <a:rPr lang="hu-HU" b="1" i="1" dirty="0">
                <a:solidFill>
                  <a:schemeClr val="accent1"/>
                </a:solidFill>
              </a:rPr>
              <a:t>CURDATE(), CURTIME() </a:t>
            </a:r>
            <a:r>
              <a:rPr lang="hu-HU" dirty="0"/>
              <a:t>: aktuális (</a:t>
            </a:r>
            <a:r>
              <a:rPr lang="hu-HU" dirty="0" err="1"/>
              <a:t>current</a:t>
            </a:r>
            <a:r>
              <a:rPr lang="hu-HU" dirty="0"/>
              <a:t>) dátum, idő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NOW() </a:t>
            </a:r>
            <a:r>
              <a:rPr lang="hu-HU" dirty="0"/>
              <a:t>: most, aktuális dátum és idő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YEAR(), MONTH(), DAY() </a:t>
            </a:r>
            <a:r>
              <a:rPr lang="hu-HU" dirty="0"/>
              <a:t>: dátum megfelelő elemeit adja vissza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HOUR(), MINUTE(), SECOND() </a:t>
            </a:r>
            <a:r>
              <a:rPr lang="hu-HU" dirty="0"/>
              <a:t>: az idő megfelelő elemeit adja vissza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DAYOFYEAR(), DAYOFWEEK(), WEEK() </a:t>
            </a:r>
            <a:r>
              <a:rPr lang="hu-HU" dirty="0"/>
              <a:t>: az év vagy a hét hányadik napja, hányadik hét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DATE(), TIME() </a:t>
            </a:r>
            <a:r>
              <a:rPr lang="hu-HU" dirty="0"/>
              <a:t>: dátumidő (</a:t>
            </a:r>
            <a:r>
              <a:rPr lang="hu-HU" dirty="0" err="1"/>
              <a:t>datetime</a:t>
            </a:r>
            <a:r>
              <a:rPr lang="hu-HU" dirty="0"/>
              <a:t>) típusból kiszedi a dátum vagy idő részt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DATE_ADD(), DATE_SUB()</a:t>
            </a:r>
            <a:r>
              <a:rPr lang="hu-HU" dirty="0"/>
              <a:t>: dátumhoz intervallum hozzáadása / kivonása. Intervallum pl. </a:t>
            </a:r>
            <a:r>
              <a:rPr lang="hu-HU" b="1" i="1" dirty="0">
                <a:solidFill>
                  <a:schemeClr val="accent1"/>
                </a:solidFill>
              </a:rPr>
              <a:t>INTERVAL 1 DAY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INTERVAL 2 MONTH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ADDTIME(), SUBTIME() </a:t>
            </a:r>
            <a:r>
              <a:rPr lang="hu-HU" dirty="0"/>
              <a:t>: idő, vagy dátumidő típusok összeadása, kivonása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TO_DAYS(), TO_SECONDS() </a:t>
            </a:r>
            <a:r>
              <a:rPr lang="hu-HU" dirty="0"/>
              <a:t>: dátumot nappá, dátumidőt másodperccé alakít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706892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Függvények: </a:t>
            </a:r>
            <a:r>
              <a:rPr lang="hu-HU" dirty="0" err="1"/>
              <a:t>String</a:t>
            </a:r>
            <a:endParaRPr lang="hu-HU" dirty="0"/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920"/>
          </a:xfrm>
        </p:spPr>
        <p:txBody>
          <a:bodyPr>
            <a:normAutofit lnSpcReduction="10000"/>
          </a:bodyPr>
          <a:lstStyle/>
          <a:p>
            <a:r>
              <a:rPr lang="hu-HU" sz="2000" b="1" i="1" dirty="0">
                <a:solidFill>
                  <a:schemeClr val="accent1"/>
                </a:solidFill>
              </a:rPr>
              <a:t>CONCAT() </a:t>
            </a:r>
            <a:r>
              <a:rPr lang="hu-HU" dirty="0"/>
              <a:t>: </a:t>
            </a:r>
            <a:r>
              <a:rPr lang="hu-HU" dirty="0" err="1"/>
              <a:t>stringek</a:t>
            </a:r>
            <a:r>
              <a:rPr lang="hu-HU" dirty="0"/>
              <a:t> összefűzése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FORMAT() </a:t>
            </a:r>
            <a:r>
              <a:rPr lang="hu-HU" dirty="0"/>
              <a:t>: egy számot formázottan ad vissza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LOWER(), UPPER() </a:t>
            </a:r>
            <a:r>
              <a:rPr lang="hu-HU" dirty="0"/>
              <a:t>: kisbetűs, nagybetűs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LEFT(), RIGHT() </a:t>
            </a:r>
            <a:r>
              <a:rPr lang="hu-HU" dirty="0"/>
              <a:t>: balról, jobbról valahány karakter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MID() </a:t>
            </a:r>
            <a:r>
              <a:rPr lang="hu-HU" dirty="0"/>
              <a:t>: megadott helytől valahány karakter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LOCATE() </a:t>
            </a:r>
            <a:r>
              <a:rPr lang="hu-HU" dirty="0"/>
              <a:t>: adott </a:t>
            </a:r>
            <a:r>
              <a:rPr lang="hu-HU" dirty="0" err="1"/>
              <a:t>string</a:t>
            </a:r>
            <a:r>
              <a:rPr lang="hu-HU" dirty="0"/>
              <a:t> első előfordulását adja vissza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LIKE </a:t>
            </a:r>
            <a:r>
              <a:rPr lang="hu-HU" dirty="0"/>
              <a:t>: egyszerű minta, % a mindent helyettesítő karakter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REPLACE() </a:t>
            </a:r>
            <a:r>
              <a:rPr lang="hu-HU" dirty="0"/>
              <a:t>: szöveg cseréje másikra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SUBSTR() </a:t>
            </a:r>
            <a:r>
              <a:rPr lang="hu-HU" dirty="0"/>
              <a:t>: rész </a:t>
            </a:r>
            <a:r>
              <a:rPr lang="hu-HU" dirty="0" err="1"/>
              <a:t>string</a:t>
            </a:r>
            <a:r>
              <a:rPr lang="hu-HU" dirty="0"/>
              <a:t> kiszedése</a:t>
            </a:r>
          </a:p>
          <a:p>
            <a:r>
              <a:rPr lang="hu-HU" sz="2000" b="1" i="1" dirty="0">
                <a:solidFill>
                  <a:schemeClr val="accent1"/>
                </a:solidFill>
              </a:rPr>
              <a:t>REVERSE() </a:t>
            </a:r>
            <a:r>
              <a:rPr lang="hu-HU" dirty="0"/>
              <a:t>: </a:t>
            </a:r>
            <a:r>
              <a:rPr lang="hu-HU" dirty="0" err="1"/>
              <a:t>string</a:t>
            </a:r>
            <a:r>
              <a:rPr lang="hu-HU" dirty="0"/>
              <a:t> visszafelé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843271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Függvények: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920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264005109"/>
      </p:ext>
    </p:extLst>
  </p:cSld>
  <p:clrMapOvr>
    <a:masterClrMapping/>
  </p:clrMapOvr>
  <p:transition spd="slow" advClick="0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Példák: Belépés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Adatbáziskezelő indítása konzolból:</a:t>
            </a:r>
          </a:p>
          <a:p>
            <a:r>
              <a:rPr lang="hu-HU" b="1" i="1" dirty="0" err="1">
                <a:solidFill>
                  <a:schemeClr val="accent1"/>
                </a:solidFill>
              </a:rPr>
              <a:t>mysql</a:t>
            </a:r>
            <a:r>
              <a:rPr lang="hu-HU" b="1" i="1" dirty="0">
                <a:solidFill>
                  <a:schemeClr val="accent1"/>
                </a:solidFill>
              </a:rPr>
              <a:t> –u </a:t>
            </a:r>
            <a:r>
              <a:rPr lang="hu-HU" b="1" i="1" dirty="0" err="1">
                <a:solidFill>
                  <a:schemeClr val="accent1"/>
                </a:solidFill>
              </a:rPr>
              <a:t>root</a:t>
            </a:r>
            <a:r>
              <a:rPr lang="hu-HU" b="1" i="1" dirty="0">
                <a:solidFill>
                  <a:schemeClr val="accent1"/>
                </a:solidFill>
              </a:rPr>
              <a:t> </a:t>
            </a:r>
            <a:r>
              <a:rPr lang="hu-HU" dirty="0"/>
              <a:t>: </a:t>
            </a:r>
            <a:r>
              <a:rPr lang="hu-HU" dirty="0" err="1"/>
              <a:t>root</a:t>
            </a:r>
            <a:r>
              <a:rPr lang="hu-HU" dirty="0"/>
              <a:t> felhasználóként belépés. Ha más </a:t>
            </a:r>
            <a:r>
              <a:rPr lang="hu-HU" dirty="0" err="1"/>
              <a:t>userünk</a:t>
            </a:r>
            <a:r>
              <a:rPr lang="hu-HU" dirty="0"/>
              <a:t> van, akkor itt tudjuk megadni a nevét</a:t>
            </a:r>
          </a:p>
          <a:p>
            <a:r>
              <a:rPr lang="hu-HU" b="1" i="1" dirty="0" err="1">
                <a:solidFill>
                  <a:schemeClr val="accent1"/>
                </a:solidFill>
              </a:rPr>
              <a:t>mysql</a:t>
            </a:r>
            <a:r>
              <a:rPr lang="hu-HU" b="1" i="1" dirty="0">
                <a:solidFill>
                  <a:schemeClr val="accent1"/>
                </a:solidFill>
              </a:rPr>
              <a:t> –u </a:t>
            </a:r>
            <a:r>
              <a:rPr lang="hu-HU" b="1" i="1" dirty="0" err="1">
                <a:solidFill>
                  <a:schemeClr val="accent1"/>
                </a:solidFill>
              </a:rPr>
              <a:t>root</a:t>
            </a:r>
            <a:r>
              <a:rPr lang="hu-HU" b="1" i="1" dirty="0">
                <a:solidFill>
                  <a:schemeClr val="accent1"/>
                </a:solidFill>
              </a:rPr>
              <a:t> –p </a:t>
            </a:r>
            <a:r>
              <a:rPr lang="hu-HU" dirty="0"/>
              <a:t>: ha van jelszó, akkor így interaktív módon (begépelve) meg lehet adni</a:t>
            </a:r>
          </a:p>
          <a:p>
            <a:r>
              <a:rPr lang="hu-HU" b="1" i="1" dirty="0" err="1">
                <a:solidFill>
                  <a:schemeClr val="accent1"/>
                </a:solidFill>
              </a:rPr>
              <a:t>mysql</a:t>
            </a:r>
            <a:r>
              <a:rPr lang="hu-HU" b="1" i="1" dirty="0">
                <a:solidFill>
                  <a:schemeClr val="accent1"/>
                </a:solidFill>
              </a:rPr>
              <a:t> –u </a:t>
            </a:r>
            <a:r>
              <a:rPr lang="hu-HU" b="1" i="1" dirty="0" err="1">
                <a:solidFill>
                  <a:schemeClr val="accent1"/>
                </a:solidFill>
              </a:rPr>
              <a:t>root</a:t>
            </a:r>
            <a:r>
              <a:rPr lang="hu-HU" b="1" i="1" dirty="0">
                <a:solidFill>
                  <a:schemeClr val="accent1"/>
                </a:solidFill>
              </a:rPr>
              <a:t> </a:t>
            </a:r>
            <a:r>
              <a:rPr lang="hu-HU" b="1" i="1" dirty="0" err="1">
                <a:solidFill>
                  <a:schemeClr val="accent1"/>
                </a:solidFill>
              </a:rPr>
              <a:t>probadb</a:t>
            </a:r>
            <a:r>
              <a:rPr lang="hu-HU" b="1" i="1" dirty="0">
                <a:solidFill>
                  <a:schemeClr val="accent1"/>
                </a:solidFill>
              </a:rPr>
              <a:t> </a:t>
            </a:r>
            <a:r>
              <a:rPr lang="hu-HU" dirty="0"/>
              <a:t>: a belépés után egyből a „</a:t>
            </a:r>
            <a:r>
              <a:rPr lang="hu-HU" dirty="0" err="1"/>
              <a:t>probadb</a:t>
            </a:r>
            <a:r>
              <a:rPr lang="hu-HU" dirty="0"/>
              <a:t>” adatbázisba lép</a:t>
            </a:r>
          </a:p>
          <a:p>
            <a:r>
              <a:rPr lang="hu-HU" b="1" i="1" dirty="0" err="1">
                <a:solidFill>
                  <a:schemeClr val="accent1"/>
                </a:solidFill>
              </a:rPr>
              <a:t>mysql</a:t>
            </a:r>
            <a:r>
              <a:rPr lang="hu-HU" b="1" i="1" dirty="0">
                <a:solidFill>
                  <a:schemeClr val="accent1"/>
                </a:solidFill>
              </a:rPr>
              <a:t> –u </a:t>
            </a:r>
            <a:r>
              <a:rPr lang="hu-HU" b="1" i="1" dirty="0" err="1">
                <a:solidFill>
                  <a:schemeClr val="accent1"/>
                </a:solidFill>
              </a:rPr>
              <a:t>root</a:t>
            </a:r>
            <a:r>
              <a:rPr lang="hu-HU" b="1" i="1" dirty="0">
                <a:solidFill>
                  <a:schemeClr val="accent1"/>
                </a:solidFill>
              </a:rPr>
              <a:t> </a:t>
            </a:r>
            <a:r>
              <a:rPr lang="hu-HU" b="1" i="1" dirty="0" err="1">
                <a:solidFill>
                  <a:schemeClr val="accent1"/>
                </a:solidFill>
              </a:rPr>
              <a:t>probadb</a:t>
            </a:r>
            <a:r>
              <a:rPr lang="hu-HU" b="1" i="1" dirty="0">
                <a:solidFill>
                  <a:schemeClr val="accent1"/>
                </a:solidFill>
              </a:rPr>
              <a:t> &lt;</a:t>
            </a:r>
            <a:r>
              <a:rPr lang="hu-HU" b="1" i="1" dirty="0" err="1">
                <a:solidFill>
                  <a:schemeClr val="accent1"/>
                </a:solidFill>
              </a:rPr>
              <a:t>adatok.sql</a:t>
            </a:r>
            <a:r>
              <a:rPr lang="hu-HU" b="1" i="1" dirty="0">
                <a:solidFill>
                  <a:schemeClr val="accent1"/>
                </a:solidFill>
              </a:rPr>
              <a:t> </a:t>
            </a:r>
            <a:r>
              <a:rPr lang="hu-HU" dirty="0"/>
              <a:t>: a belépés után egyből a „</a:t>
            </a:r>
            <a:r>
              <a:rPr lang="hu-HU" dirty="0" err="1"/>
              <a:t>probadb</a:t>
            </a:r>
            <a:r>
              <a:rPr lang="hu-HU" dirty="0"/>
              <a:t>” adatbázisba lép, majd lefuttatja az „adatok.</a:t>
            </a:r>
            <a:r>
              <a:rPr lang="hu-HU" dirty="0" err="1"/>
              <a:t>sql</a:t>
            </a:r>
            <a:r>
              <a:rPr lang="hu-HU" dirty="0"/>
              <a:t>”-</a:t>
            </a:r>
            <a:r>
              <a:rPr lang="hu-HU" dirty="0" err="1"/>
              <a:t>ben</a:t>
            </a:r>
            <a:r>
              <a:rPr lang="hu-HU" dirty="0"/>
              <a:t> található parancsokat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572345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Példák: Adatbázis választás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 belépés után adatbázist kell választanunk.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USE </a:t>
            </a:r>
            <a:r>
              <a:rPr lang="hu-HU" sz="1800" b="1" i="1" dirty="0" err="1">
                <a:solidFill>
                  <a:schemeClr val="accent1"/>
                </a:solidFill>
              </a:rPr>
              <a:t>probadb</a:t>
            </a:r>
            <a:r>
              <a:rPr lang="hu-HU" sz="1800" b="1" i="1" dirty="0">
                <a:solidFill>
                  <a:schemeClr val="accent1"/>
                </a:solidFill>
              </a:rPr>
              <a:t>; </a:t>
            </a:r>
            <a:r>
              <a:rPr lang="hu-HU" sz="1800" dirty="0"/>
              <a:t>: „</a:t>
            </a:r>
            <a:r>
              <a:rPr lang="hu-HU" sz="1800" dirty="0" err="1"/>
              <a:t>probadb</a:t>
            </a:r>
            <a:r>
              <a:rPr lang="hu-HU" sz="1800" dirty="0"/>
              <a:t>” adatbázisba lép. Ezután a prompt-</a:t>
            </a:r>
            <a:r>
              <a:rPr lang="hu-HU" sz="1800" dirty="0" err="1"/>
              <a:t>ban</a:t>
            </a:r>
            <a:r>
              <a:rPr lang="hu-HU" sz="1800" dirty="0"/>
              <a:t> látható a neve.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SHOW DATABASES; </a:t>
            </a:r>
            <a:r>
              <a:rPr lang="hu-HU" sz="1800" dirty="0"/>
              <a:t>: ha nem tudjuk a nevét, így megnézhetjük milyenek vannak.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CREATE DATABASE </a:t>
            </a:r>
            <a:r>
              <a:rPr lang="hu-HU" sz="1800" b="1" i="1" dirty="0" err="1">
                <a:solidFill>
                  <a:schemeClr val="accent1"/>
                </a:solidFill>
              </a:rPr>
              <a:t>probadb</a:t>
            </a:r>
            <a:r>
              <a:rPr lang="hu-HU" sz="1800" b="1" i="1" dirty="0">
                <a:solidFill>
                  <a:schemeClr val="accent1"/>
                </a:solidFill>
              </a:rPr>
              <a:t> DEFAULT CHARACTER SET=utf8 COLLATE=utf8_hungarian_ci; </a:t>
            </a:r>
            <a:r>
              <a:rPr lang="hu-HU" sz="1800" dirty="0"/>
              <a:t>: ha nem létezik, igy tudjuk létrehozni. Ha már van, akkor hibaüzenetet ad.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CREATE DATABASE IF NOT EXISTS </a:t>
            </a:r>
            <a:r>
              <a:rPr lang="hu-HU" sz="1800" b="1" i="1" dirty="0" err="1">
                <a:solidFill>
                  <a:schemeClr val="accent1"/>
                </a:solidFill>
              </a:rPr>
              <a:t>probadb</a:t>
            </a:r>
            <a:r>
              <a:rPr lang="hu-HU" sz="1800" b="1" i="1" dirty="0">
                <a:solidFill>
                  <a:schemeClr val="accent1"/>
                </a:solidFill>
              </a:rPr>
              <a:t> DEFAULT CHARACTER SET=utf8 COLLATE=utf8_hungarian_ci; </a:t>
            </a:r>
            <a:r>
              <a:rPr lang="hu-HU" sz="1800" dirty="0"/>
              <a:t>: ha nem létezik, igy tudjuk létrehozni. Ha már van, akkor nem csinál semmit.</a:t>
            </a:r>
          </a:p>
          <a:p>
            <a:pPr lvl="1"/>
            <a:r>
              <a:rPr lang="hu-HU" sz="1800" b="1" i="1" dirty="0">
                <a:solidFill>
                  <a:schemeClr val="accent1"/>
                </a:solidFill>
              </a:rPr>
              <a:t>DROP DATABASE </a:t>
            </a:r>
            <a:r>
              <a:rPr lang="hu-HU" sz="1800" b="1" i="1" dirty="0" err="1">
                <a:solidFill>
                  <a:schemeClr val="accent1"/>
                </a:solidFill>
              </a:rPr>
              <a:t>probadb</a:t>
            </a:r>
            <a:r>
              <a:rPr lang="hu-HU" sz="1800" b="1" i="1" dirty="0">
                <a:solidFill>
                  <a:schemeClr val="accent1"/>
                </a:solidFill>
              </a:rPr>
              <a:t> </a:t>
            </a:r>
            <a:r>
              <a:rPr lang="hu-HU" sz="1800" dirty="0"/>
              <a:t>: adatbáziseldobása, ha nincs rá szükség. Nem visszavonható!</a:t>
            </a:r>
            <a:endParaRPr lang="hu-HU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792737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Példák: Lekérdezések 1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4697975" y="2704290"/>
            <a:ext cx="6389125" cy="3636511"/>
          </a:xfrm>
        </p:spPr>
        <p:txBody>
          <a:bodyPr>
            <a:normAutofit/>
          </a:bodyPr>
          <a:lstStyle/>
          <a:p>
            <a:pPr lvl="1"/>
            <a:r>
              <a:rPr lang="hu-HU" sz="1800" dirty="0"/>
              <a:t>Minden adat lekérdezése a „</a:t>
            </a:r>
            <a:r>
              <a:rPr lang="hu-HU" sz="1800" dirty="0" err="1"/>
              <a:t>szemely</a:t>
            </a:r>
            <a:r>
              <a:rPr lang="hu-HU" sz="1800" dirty="0"/>
              <a:t>” táblából: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* 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;</a:t>
            </a:r>
            <a:endParaRPr lang="hu-HU" sz="1800" dirty="0"/>
          </a:p>
          <a:p>
            <a:pPr lvl="1"/>
            <a:r>
              <a:rPr lang="hu-HU" sz="1800" dirty="0"/>
              <a:t>A magaság és név lekérdezése: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</a:t>
            </a:r>
            <a:r>
              <a:rPr lang="hu-HU" sz="1800" b="1" i="1" dirty="0" err="1">
                <a:solidFill>
                  <a:schemeClr val="accent1"/>
                </a:solidFill>
              </a:rPr>
              <a:t>magassag</a:t>
            </a:r>
            <a:r>
              <a:rPr lang="hu-HU" sz="1800" b="1" i="1" dirty="0">
                <a:solidFill>
                  <a:schemeClr val="accent1"/>
                </a:solidFill>
              </a:rPr>
              <a:t>, </a:t>
            </a:r>
            <a:r>
              <a:rPr lang="hu-HU" sz="1800" b="1" i="1" dirty="0" err="1">
                <a:solidFill>
                  <a:schemeClr val="accent1"/>
                </a:solidFill>
              </a:rPr>
              <a:t>nev</a:t>
            </a:r>
            <a:r>
              <a:rPr lang="hu-HU" sz="1800" b="1" i="1" dirty="0">
                <a:solidFill>
                  <a:schemeClr val="accent1"/>
                </a:solidFill>
              </a:rPr>
              <a:t> 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;</a:t>
            </a:r>
          </a:p>
          <a:p>
            <a:pPr lvl="1"/>
            <a:r>
              <a:rPr lang="hu-HU" sz="1800" dirty="0"/>
              <a:t>A magaság és név lekérdezése, akik alacsonyabbak 180 cm-</a:t>
            </a:r>
            <a:r>
              <a:rPr lang="hu-HU" sz="1800" dirty="0" err="1"/>
              <a:t>nél</a:t>
            </a:r>
            <a:r>
              <a:rPr lang="hu-HU" sz="1800" dirty="0"/>
              <a:t>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</a:t>
            </a:r>
            <a:r>
              <a:rPr lang="hu-HU" sz="1800" b="1" i="1" dirty="0" err="1">
                <a:solidFill>
                  <a:schemeClr val="accent1"/>
                </a:solidFill>
              </a:rPr>
              <a:t>magassag</a:t>
            </a:r>
            <a:r>
              <a:rPr lang="hu-HU" sz="1800" b="1" i="1" dirty="0">
                <a:solidFill>
                  <a:schemeClr val="accent1"/>
                </a:solidFill>
              </a:rPr>
              <a:t>, </a:t>
            </a:r>
            <a:r>
              <a:rPr lang="hu-HU" sz="1800" b="1" i="1" dirty="0" err="1">
                <a:solidFill>
                  <a:schemeClr val="accent1"/>
                </a:solidFill>
              </a:rPr>
              <a:t>nev</a:t>
            </a:r>
            <a:r>
              <a:rPr lang="hu-HU" sz="1800" b="1" i="1" dirty="0">
                <a:solidFill>
                  <a:schemeClr val="accent1"/>
                </a:solidFill>
              </a:rPr>
              <a:t> 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 WHERE </a:t>
            </a:r>
            <a:r>
              <a:rPr lang="hu-HU" sz="1800" b="1" i="1" dirty="0" err="1">
                <a:solidFill>
                  <a:schemeClr val="accent1"/>
                </a:solidFill>
              </a:rPr>
              <a:t>magassag</a:t>
            </a:r>
            <a:r>
              <a:rPr lang="hu-HU" sz="1800" b="1" i="1" dirty="0">
                <a:solidFill>
                  <a:schemeClr val="accent1"/>
                </a:solidFill>
              </a:rPr>
              <a:t>&lt;180;</a:t>
            </a:r>
            <a:endParaRPr lang="hu-HU" sz="1800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88045"/>
              </p:ext>
            </p:extLst>
          </p:nvPr>
        </p:nvGraphicFramePr>
        <p:xfrm>
          <a:off x="381875" y="3200319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98479"/>
              </p:ext>
            </p:extLst>
          </p:nvPr>
        </p:nvGraphicFramePr>
        <p:xfrm>
          <a:off x="412355" y="5188236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281545" y="283098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81545" y="4818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81544" y="24607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Táblák:</a:t>
            </a:r>
          </a:p>
        </p:txBody>
      </p:sp>
      <p:cxnSp>
        <p:nvCxnSpPr>
          <p:cNvPr id="15" name="Szögletes összekötő 14"/>
          <p:cNvCxnSpPr>
            <a:endCxn id="4" idx="0"/>
          </p:cNvCxnSpPr>
          <p:nvPr/>
        </p:nvCxnSpPr>
        <p:spPr>
          <a:xfrm>
            <a:off x="182880" y="4818904"/>
            <a:ext cx="2013824" cy="36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20"/>
          <p:cNvCxnSpPr/>
          <p:nvPr/>
        </p:nvCxnSpPr>
        <p:spPr>
          <a:xfrm rot="5400000">
            <a:off x="-463112" y="3980267"/>
            <a:ext cx="1484630" cy="205345"/>
          </a:xfrm>
          <a:prstGeom prst="bentConnector3">
            <a:avLst>
              <a:gd name="adj1" fmla="val 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Vonalas buborék 1 26"/>
          <p:cNvSpPr/>
          <p:nvPr/>
        </p:nvSpPr>
        <p:spPr>
          <a:xfrm>
            <a:off x="3365978" y="4397796"/>
            <a:ext cx="1230151" cy="612648"/>
          </a:xfrm>
          <a:prstGeom prst="borderCallout1">
            <a:avLst>
              <a:gd name="adj1" fmla="val 18750"/>
              <a:gd name="adj2" fmla="val -8333"/>
              <a:gd name="adj3" fmla="val 131157"/>
              <a:gd name="adj4" fmla="val -89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Idegen kulcs</a:t>
            </a:r>
          </a:p>
        </p:txBody>
      </p:sp>
      <p:graphicFrame>
        <p:nvGraphicFramePr>
          <p:cNvPr id="28" name="Eredmény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07221"/>
              </p:ext>
            </p:extLst>
          </p:nvPr>
        </p:nvGraphicFramePr>
        <p:xfrm>
          <a:off x="6095999" y="4082939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31" name="Eredmény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78743"/>
              </p:ext>
            </p:extLst>
          </p:nvPr>
        </p:nvGraphicFramePr>
        <p:xfrm>
          <a:off x="6240126" y="4704120"/>
          <a:ext cx="23295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8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32" name="Eredmény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71531"/>
              </p:ext>
            </p:extLst>
          </p:nvPr>
        </p:nvGraphicFramePr>
        <p:xfrm>
          <a:off x="6272616" y="3410025"/>
          <a:ext cx="2329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8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85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Példák: Lekérdezések 2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4697975" y="2704290"/>
            <a:ext cx="6389125" cy="3636511"/>
          </a:xfrm>
        </p:spPr>
        <p:txBody>
          <a:bodyPr>
            <a:normAutofit lnSpcReduction="10000"/>
          </a:bodyPr>
          <a:lstStyle/>
          <a:p>
            <a:pPr lvl="1"/>
            <a:r>
              <a:rPr lang="hu-HU" sz="1800" dirty="0"/>
              <a:t>Minden adat lekérdezése a két táblából: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* 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, terem WHERE szemely.id=</a:t>
            </a:r>
            <a:r>
              <a:rPr lang="hu-HU" sz="1800" b="1" i="1" dirty="0" err="1">
                <a:solidFill>
                  <a:schemeClr val="accent1"/>
                </a:solidFill>
              </a:rPr>
              <a:t>terem.felelosid</a:t>
            </a:r>
            <a:r>
              <a:rPr lang="hu-HU" sz="1800" b="1" i="1" dirty="0">
                <a:solidFill>
                  <a:schemeClr val="accent1"/>
                </a:solidFill>
              </a:rPr>
              <a:t>;</a:t>
            </a:r>
            <a:endParaRPr lang="hu-HU" sz="1800" dirty="0"/>
          </a:p>
          <a:p>
            <a:pPr lvl="1"/>
            <a:r>
              <a:rPr lang="hu-HU" sz="1800" dirty="0"/>
              <a:t>Melyik teremnek ki a felelőse: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</a:t>
            </a:r>
            <a:r>
              <a:rPr lang="hu-HU" sz="1800" b="1" i="1" dirty="0" err="1">
                <a:solidFill>
                  <a:schemeClr val="accent1"/>
                </a:solidFill>
              </a:rPr>
              <a:t>terem.nev</a:t>
            </a:r>
            <a:r>
              <a:rPr lang="hu-HU" sz="1800" b="1" i="1" dirty="0">
                <a:solidFill>
                  <a:schemeClr val="accent1"/>
                </a:solidFill>
              </a:rPr>
              <a:t> AS „Teremnév”,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	</a:t>
            </a:r>
            <a:r>
              <a:rPr lang="hu-HU" sz="1800" b="1" i="1" dirty="0" err="1">
                <a:solidFill>
                  <a:schemeClr val="accent1"/>
                </a:solidFill>
              </a:rPr>
              <a:t>szemely.nev</a:t>
            </a:r>
            <a:r>
              <a:rPr lang="hu-HU" sz="1800" b="1" i="1" dirty="0">
                <a:solidFill>
                  <a:schemeClr val="accent1"/>
                </a:solidFill>
              </a:rPr>
              <a:t> AS „Felelős”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, terem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WHERE szemely.id=</a:t>
            </a:r>
            <a:r>
              <a:rPr lang="hu-HU" sz="1800" b="1" i="1" dirty="0" err="1">
                <a:solidFill>
                  <a:schemeClr val="accent1"/>
                </a:solidFill>
              </a:rPr>
              <a:t>terem.felelosid</a:t>
            </a:r>
            <a:r>
              <a:rPr lang="hu-HU" sz="1800" b="1" i="1" dirty="0">
                <a:solidFill>
                  <a:schemeClr val="accent1"/>
                </a:solidFill>
              </a:rPr>
              <a:t>;</a:t>
            </a:r>
          </a:p>
          <a:p>
            <a:pPr lvl="1"/>
            <a:r>
              <a:rPr lang="hu-HU" sz="1800" dirty="0"/>
              <a:t>Kit lehet keresni, ha 35 fős előadás lesz: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</a:t>
            </a:r>
            <a:r>
              <a:rPr lang="hu-HU" sz="1800" b="1" i="1" dirty="0" err="1">
                <a:solidFill>
                  <a:schemeClr val="accent1"/>
                </a:solidFill>
              </a:rPr>
              <a:t>szemely.nev</a:t>
            </a:r>
            <a:r>
              <a:rPr lang="hu-HU" sz="1800" b="1" i="1" dirty="0">
                <a:solidFill>
                  <a:schemeClr val="accent1"/>
                </a:solidFill>
              </a:rPr>
              <a:t> 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, terem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WHERE szemely.id=</a:t>
            </a:r>
            <a:r>
              <a:rPr lang="hu-HU" sz="1800" b="1" i="1" dirty="0" err="1">
                <a:solidFill>
                  <a:schemeClr val="accent1"/>
                </a:solidFill>
              </a:rPr>
              <a:t>terem.felelosid</a:t>
            </a:r>
            <a:r>
              <a:rPr lang="hu-HU" sz="1800" b="1" i="1" dirty="0">
                <a:solidFill>
                  <a:schemeClr val="accent1"/>
                </a:solidFill>
              </a:rPr>
              <a:t> AND </a:t>
            </a:r>
            <a:r>
              <a:rPr lang="hu-HU" sz="1800" b="1" i="1" dirty="0" err="1">
                <a:solidFill>
                  <a:schemeClr val="accent1"/>
                </a:solidFill>
              </a:rPr>
              <a:t>ferohely</a:t>
            </a:r>
            <a:r>
              <a:rPr lang="hu-HU" sz="1800" b="1" i="1" dirty="0">
                <a:solidFill>
                  <a:schemeClr val="accent1"/>
                </a:solidFill>
              </a:rPr>
              <a:t>&gt;=35; 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61750"/>
              </p:ext>
            </p:extLst>
          </p:nvPr>
        </p:nvGraphicFramePr>
        <p:xfrm>
          <a:off x="381875" y="3200319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98479"/>
              </p:ext>
            </p:extLst>
          </p:nvPr>
        </p:nvGraphicFramePr>
        <p:xfrm>
          <a:off x="412355" y="5188236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281545" y="283098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81545" y="4818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81544" y="24607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Táblák:</a:t>
            </a:r>
          </a:p>
        </p:txBody>
      </p:sp>
      <p:cxnSp>
        <p:nvCxnSpPr>
          <p:cNvPr id="15" name="Szögletes összekötő 14"/>
          <p:cNvCxnSpPr>
            <a:endCxn id="4" idx="0"/>
          </p:cNvCxnSpPr>
          <p:nvPr/>
        </p:nvCxnSpPr>
        <p:spPr>
          <a:xfrm>
            <a:off x="182880" y="4818904"/>
            <a:ext cx="2013824" cy="36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20"/>
          <p:cNvCxnSpPr/>
          <p:nvPr/>
        </p:nvCxnSpPr>
        <p:spPr>
          <a:xfrm rot="5400000">
            <a:off x="-463112" y="3980267"/>
            <a:ext cx="1484630" cy="205345"/>
          </a:xfrm>
          <a:prstGeom prst="bentConnector3">
            <a:avLst>
              <a:gd name="adj1" fmla="val 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Vonalas buborék 1 26"/>
          <p:cNvSpPr/>
          <p:nvPr/>
        </p:nvSpPr>
        <p:spPr>
          <a:xfrm>
            <a:off x="3365978" y="4397796"/>
            <a:ext cx="1230151" cy="612648"/>
          </a:xfrm>
          <a:prstGeom prst="borderCallout1">
            <a:avLst>
              <a:gd name="adj1" fmla="val 18750"/>
              <a:gd name="adj2" fmla="val -8333"/>
              <a:gd name="adj3" fmla="val 131157"/>
              <a:gd name="adj4" fmla="val -89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Idegen kulcs</a:t>
            </a:r>
          </a:p>
        </p:txBody>
      </p:sp>
      <p:graphicFrame>
        <p:nvGraphicFramePr>
          <p:cNvPr id="16" name="Eredmény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81476"/>
              </p:ext>
            </p:extLst>
          </p:nvPr>
        </p:nvGraphicFramePr>
        <p:xfrm>
          <a:off x="5281424" y="3783405"/>
          <a:ext cx="642628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74">
                  <a:extLst>
                    <a:ext uri="{9D8B030D-6E8A-4147-A177-3AD203B41FA5}">
                      <a16:colId xmlns:a16="http://schemas.microsoft.com/office/drawing/2014/main" val="1665275817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555427753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2252942263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797243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153550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graphicFrame>
        <p:nvGraphicFramePr>
          <p:cNvPr id="17" name="Eredmény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89248"/>
              </p:ext>
            </p:extLst>
          </p:nvPr>
        </p:nvGraphicFramePr>
        <p:xfrm>
          <a:off x="6484766" y="2238082"/>
          <a:ext cx="249777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230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Teremnév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Felelős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graphicFrame>
        <p:nvGraphicFramePr>
          <p:cNvPr id="18" name="Eredmény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03859"/>
              </p:ext>
            </p:extLst>
          </p:nvPr>
        </p:nvGraphicFramePr>
        <p:xfrm>
          <a:off x="7097400" y="3966285"/>
          <a:ext cx="11655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43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976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Példák: Lekérdezések 3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4697975" y="2704290"/>
            <a:ext cx="6389125" cy="363651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hu-HU" sz="1800" dirty="0"/>
              <a:t>Kinek van a legtöbb terme és mennyi: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</a:t>
            </a:r>
            <a:r>
              <a:rPr lang="hu-HU" sz="1800" b="1" i="1" dirty="0" err="1">
                <a:solidFill>
                  <a:schemeClr val="accent1"/>
                </a:solidFill>
              </a:rPr>
              <a:t>szemely.nev,COUNT</a:t>
            </a:r>
            <a:r>
              <a:rPr lang="hu-HU" sz="1800" b="1" i="1" dirty="0">
                <a:solidFill>
                  <a:schemeClr val="accent1"/>
                </a:solidFill>
              </a:rPr>
              <a:t>(*)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, terem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WHERE szemely.id=</a:t>
            </a:r>
            <a:r>
              <a:rPr lang="hu-HU" sz="1800" b="1" i="1" dirty="0" err="1">
                <a:solidFill>
                  <a:schemeClr val="accent1"/>
                </a:solidFill>
              </a:rPr>
              <a:t>terem.felelosid</a:t>
            </a:r>
            <a:r>
              <a:rPr lang="hu-HU" sz="1800" b="1" i="1" dirty="0">
                <a:solidFill>
                  <a:schemeClr val="accent1"/>
                </a:solidFill>
              </a:rPr>
              <a:t>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GROUP BY szemely.id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ORDER BY 2 DESC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LIMIT 1;</a:t>
            </a:r>
            <a:endParaRPr lang="hu-HU" sz="1800" dirty="0"/>
          </a:p>
          <a:p>
            <a:pPr lvl="1"/>
            <a:r>
              <a:rPr lang="hu-HU" sz="1800" dirty="0"/>
              <a:t>Kinek mennyi terme van, név szerint rendezve: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</a:t>
            </a:r>
            <a:r>
              <a:rPr lang="hu-HU" sz="1800" b="1" i="1" dirty="0" err="1">
                <a:solidFill>
                  <a:schemeClr val="accent1"/>
                </a:solidFill>
              </a:rPr>
              <a:t>szemely.nev,COUNT</a:t>
            </a:r>
            <a:r>
              <a:rPr lang="hu-HU" sz="1800" b="1" i="1" dirty="0">
                <a:solidFill>
                  <a:schemeClr val="accent1"/>
                </a:solidFill>
              </a:rPr>
              <a:t>(terem.id)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	LEFT JOIN terem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		ON szemely.id=</a:t>
            </a:r>
            <a:r>
              <a:rPr lang="hu-HU" sz="1800" b="1" i="1" dirty="0" err="1">
                <a:solidFill>
                  <a:schemeClr val="accent1"/>
                </a:solidFill>
              </a:rPr>
              <a:t>terem.felelosid</a:t>
            </a:r>
            <a:r>
              <a:rPr lang="hu-HU" sz="1800" b="1" i="1" dirty="0">
                <a:solidFill>
                  <a:schemeClr val="accent1"/>
                </a:solidFill>
              </a:rPr>
              <a:t>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GROUP BY szemely.id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ORDER BY 1;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61750"/>
              </p:ext>
            </p:extLst>
          </p:nvPr>
        </p:nvGraphicFramePr>
        <p:xfrm>
          <a:off x="381875" y="3200319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98479"/>
              </p:ext>
            </p:extLst>
          </p:nvPr>
        </p:nvGraphicFramePr>
        <p:xfrm>
          <a:off x="412355" y="5188236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281545" y="283098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81545" y="4818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81544" y="24607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Táblák:</a:t>
            </a:r>
          </a:p>
        </p:txBody>
      </p:sp>
      <p:cxnSp>
        <p:nvCxnSpPr>
          <p:cNvPr id="15" name="Szögletes összekötő 14"/>
          <p:cNvCxnSpPr>
            <a:endCxn id="4" idx="0"/>
          </p:cNvCxnSpPr>
          <p:nvPr/>
        </p:nvCxnSpPr>
        <p:spPr>
          <a:xfrm>
            <a:off x="182880" y="4818904"/>
            <a:ext cx="2013824" cy="36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20"/>
          <p:cNvCxnSpPr/>
          <p:nvPr/>
        </p:nvCxnSpPr>
        <p:spPr>
          <a:xfrm rot="5400000">
            <a:off x="-463112" y="3980267"/>
            <a:ext cx="1484630" cy="205345"/>
          </a:xfrm>
          <a:prstGeom prst="bentConnector3">
            <a:avLst>
              <a:gd name="adj1" fmla="val 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Vonalas buborék 1 26"/>
          <p:cNvSpPr/>
          <p:nvPr/>
        </p:nvSpPr>
        <p:spPr>
          <a:xfrm>
            <a:off x="3365978" y="4397796"/>
            <a:ext cx="1230151" cy="612648"/>
          </a:xfrm>
          <a:prstGeom prst="borderCallout1">
            <a:avLst>
              <a:gd name="adj1" fmla="val 18750"/>
              <a:gd name="adj2" fmla="val -8333"/>
              <a:gd name="adj3" fmla="val 131157"/>
              <a:gd name="adj4" fmla="val -89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Idegen kulcs</a:t>
            </a:r>
          </a:p>
        </p:txBody>
      </p:sp>
      <p:graphicFrame>
        <p:nvGraphicFramePr>
          <p:cNvPr id="17" name="Eredmény7_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08489"/>
              </p:ext>
            </p:extLst>
          </p:nvPr>
        </p:nvGraphicFramePr>
        <p:xfrm>
          <a:off x="5647755" y="4517156"/>
          <a:ext cx="2332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COUNT(*)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>
                    <a:lnTlToB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>
                    <a:lnTlToB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</a:tbl>
          </a:graphicData>
        </a:graphic>
      </p:graphicFrame>
      <p:graphicFrame>
        <p:nvGraphicFramePr>
          <p:cNvPr id="19" name="Eredmény7_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46812"/>
              </p:ext>
            </p:extLst>
          </p:nvPr>
        </p:nvGraphicFramePr>
        <p:xfrm>
          <a:off x="8288972" y="4517156"/>
          <a:ext cx="23321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COUNT(*)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</a:tbl>
          </a:graphicData>
        </a:graphic>
      </p:graphicFrame>
      <p:graphicFrame>
        <p:nvGraphicFramePr>
          <p:cNvPr id="16" name="Eredmény8_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69130"/>
              </p:ext>
            </p:extLst>
          </p:nvPr>
        </p:nvGraphicFramePr>
        <p:xfrm>
          <a:off x="5109724" y="2628376"/>
          <a:ext cx="67517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74">
                  <a:extLst>
                    <a:ext uri="{9D8B030D-6E8A-4147-A177-3AD203B41FA5}">
                      <a16:colId xmlns:a16="http://schemas.microsoft.com/office/drawing/2014/main" val="1665275817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555427753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2252942263"/>
                    </a:ext>
                  </a:extLst>
                </a:gridCol>
                <a:gridCol w="778193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797243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153550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 dirty="0"/>
                        <a:t>NULL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 dirty="0"/>
                        <a:t>NULL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 dirty="0"/>
                        <a:t>NULL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10488"/>
                  </a:ext>
                </a:extLst>
              </a:tr>
            </a:tbl>
          </a:graphicData>
        </a:graphic>
      </p:graphicFrame>
      <p:graphicFrame>
        <p:nvGraphicFramePr>
          <p:cNvPr id="18" name="Eredmény8_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62700"/>
              </p:ext>
            </p:extLst>
          </p:nvPr>
        </p:nvGraphicFramePr>
        <p:xfrm>
          <a:off x="5901571" y="2893116"/>
          <a:ext cx="30280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2065721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COUNT(terem.id)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24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Relációs adatbázis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8395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relációs adatbázis </a:t>
            </a:r>
            <a:r>
              <a:rPr lang="hu-HU" dirty="0"/>
              <a:t>egy népszerű modell, az </a:t>
            </a:r>
            <a:r>
              <a:rPr lang="hu-HU" b="1" i="1" dirty="0">
                <a:solidFill>
                  <a:schemeClr val="accent1"/>
                </a:solidFill>
              </a:rPr>
              <a:t>adatok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ba vannak rendezve valamilyen függőség, kapcsolat szerint. Ezek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általában egymással is kapcsolatban vannak</a:t>
            </a:r>
            <a:r>
              <a:rPr lang="hu-HU"/>
              <a:t>. </a:t>
            </a:r>
            <a:endParaRPr lang="hu-HU" dirty="0"/>
          </a:p>
        </p:txBody>
      </p:sp>
      <p:sp>
        <p:nvSpPr>
          <p:cNvPr id="10" name="Lekerekített téglalap 9"/>
          <p:cNvSpPr/>
          <p:nvPr/>
        </p:nvSpPr>
        <p:spPr>
          <a:xfrm>
            <a:off x="436098" y="4206240"/>
            <a:ext cx="10937188" cy="2419643"/>
          </a:xfrm>
          <a:prstGeom prst="roundRect">
            <a:avLst/>
          </a:prstGeom>
          <a:ln>
            <a:solidFill>
              <a:srgbClr val="B7FF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59722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3268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4428797" y="5025211"/>
            <a:ext cx="1986071" cy="844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/>
              <a:t>Adatbázis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86627818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Példák: Lekérdezések 4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4697975" y="2704290"/>
            <a:ext cx="6389125" cy="363651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hu-HU" sz="1800" dirty="0"/>
              <a:t>Milyen termek vannak az „A” épületben: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</a:t>
            </a:r>
            <a:r>
              <a:rPr lang="hu-HU" sz="1800" b="1" i="1" dirty="0" err="1">
                <a:solidFill>
                  <a:schemeClr val="accent1"/>
                </a:solidFill>
              </a:rPr>
              <a:t>nev</a:t>
            </a:r>
            <a:r>
              <a:rPr lang="hu-HU" sz="1800" b="1" i="1" dirty="0">
                <a:solidFill>
                  <a:schemeClr val="accent1"/>
                </a:solidFill>
              </a:rPr>
              <a:t> FROM terem WHERE </a:t>
            </a:r>
            <a:r>
              <a:rPr lang="hu-HU" sz="1800" b="1" i="1" dirty="0" err="1">
                <a:solidFill>
                  <a:schemeClr val="accent1"/>
                </a:solidFill>
              </a:rPr>
              <a:t>nev</a:t>
            </a:r>
            <a:r>
              <a:rPr lang="hu-HU" sz="1800" b="1" i="1" dirty="0">
                <a:solidFill>
                  <a:schemeClr val="accent1"/>
                </a:solidFill>
              </a:rPr>
              <a:t> LIKE „A%”;</a:t>
            </a:r>
            <a:endParaRPr lang="hu-HU" sz="1800" dirty="0"/>
          </a:p>
          <a:p>
            <a:pPr lvl="1"/>
            <a:r>
              <a:rPr lang="hu-HU" sz="1800" dirty="0"/>
              <a:t>Mekkora a termek átlagos </a:t>
            </a:r>
            <a:r>
              <a:rPr lang="hu-HU" sz="1800" dirty="0" err="1"/>
              <a:t>befogadómerete</a:t>
            </a:r>
            <a:r>
              <a:rPr lang="hu-HU" sz="1800" dirty="0"/>
              <a:t>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AVG(</a:t>
            </a:r>
            <a:r>
              <a:rPr lang="hu-HU" sz="1800" b="1" i="1" dirty="0" err="1">
                <a:solidFill>
                  <a:schemeClr val="accent1"/>
                </a:solidFill>
              </a:rPr>
              <a:t>ferohely</a:t>
            </a:r>
            <a:r>
              <a:rPr lang="hu-HU" sz="1800" b="1" i="1" dirty="0">
                <a:solidFill>
                  <a:schemeClr val="accent1"/>
                </a:solidFill>
              </a:rPr>
              <a:t>) FROM terem;</a:t>
            </a:r>
          </a:p>
          <a:p>
            <a:pPr lvl="1"/>
            <a:r>
              <a:rPr lang="hu-HU" sz="1800" dirty="0"/>
              <a:t>Hány embert tud Marcsi leültetni:</a:t>
            </a:r>
            <a:br>
              <a:rPr lang="hu-HU" sz="1800" dirty="0"/>
            </a:br>
            <a:r>
              <a:rPr lang="hu-HU" sz="1800" b="1" i="1" dirty="0">
                <a:solidFill>
                  <a:schemeClr val="accent1"/>
                </a:solidFill>
              </a:rPr>
              <a:t>SELECT CONCAT(SUM(</a:t>
            </a:r>
            <a:r>
              <a:rPr lang="hu-HU" sz="1800" b="1" i="1" dirty="0" err="1">
                <a:solidFill>
                  <a:schemeClr val="accent1"/>
                </a:solidFill>
              </a:rPr>
              <a:t>terem.ferohely</a:t>
            </a:r>
            <a:r>
              <a:rPr lang="hu-HU" sz="1800" b="1" i="1" dirty="0">
                <a:solidFill>
                  <a:schemeClr val="accent1"/>
                </a:solidFill>
              </a:rPr>
              <a:t>)," fő")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						AS </a:t>
            </a:r>
            <a:r>
              <a:rPr lang="hu-HU" sz="1800" b="1" i="1" dirty="0" err="1">
                <a:solidFill>
                  <a:schemeClr val="accent1"/>
                </a:solidFill>
              </a:rPr>
              <a:t>eredmeny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FROM </a:t>
            </a:r>
            <a:r>
              <a:rPr lang="hu-HU" sz="1800" b="1" i="1" dirty="0" err="1">
                <a:solidFill>
                  <a:schemeClr val="accent1"/>
                </a:solidFill>
              </a:rPr>
              <a:t>szemely</a:t>
            </a:r>
            <a:r>
              <a:rPr lang="hu-HU" sz="1800" b="1" i="1" dirty="0">
                <a:solidFill>
                  <a:schemeClr val="accent1"/>
                </a:solidFill>
              </a:rPr>
              <a:t>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	LEFT JOIN terem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		ON szemely.id=</a:t>
            </a:r>
            <a:r>
              <a:rPr lang="hu-HU" sz="1800" b="1" i="1" dirty="0" err="1">
                <a:solidFill>
                  <a:schemeClr val="accent1"/>
                </a:solidFill>
              </a:rPr>
              <a:t>terem.felelosid</a:t>
            </a:r>
            <a:r>
              <a:rPr lang="hu-HU" sz="1800" b="1" i="1" dirty="0">
                <a:solidFill>
                  <a:schemeClr val="accent1"/>
                </a:solidFill>
              </a:rPr>
              <a:t>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hu-HU" sz="1800" b="1" i="1" dirty="0">
                <a:solidFill>
                  <a:schemeClr val="accent1"/>
                </a:solidFill>
              </a:rPr>
              <a:t>	WHERE </a:t>
            </a:r>
            <a:r>
              <a:rPr lang="hu-HU" sz="1800" b="1" i="1" dirty="0" err="1">
                <a:solidFill>
                  <a:schemeClr val="accent1"/>
                </a:solidFill>
              </a:rPr>
              <a:t>szemely.nev</a:t>
            </a:r>
            <a:r>
              <a:rPr lang="hu-HU" sz="1800" b="1" i="1" dirty="0">
                <a:solidFill>
                  <a:schemeClr val="accent1"/>
                </a:solidFill>
              </a:rPr>
              <a:t>="Marcsi";</a:t>
            </a:r>
            <a:endParaRPr lang="hu-HU" sz="1800" dirty="0"/>
          </a:p>
          <a:p>
            <a:pPr lvl="1"/>
            <a:r>
              <a:rPr lang="hu-HU" sz="1800" dirty="0"/>
              <a:t>Kinek nincs terme:</a:t>
            </a:r>
            <a:br>
              <a:rPr lang="hu-HU" sz="1800" dirty="0"/>
            </a:br>
            <a:r>
              <a:rPr lang="en-US" sz="1800" b="1" i="1" dirty="0">
                <a:solidFill>
                  <a:schemeClr val="accent1"/>
                </a:solidFill>
              </a:rPr>
              <a:t>SELECT </a:t>
            </a:r>
            <a:r>
              <a:rPr lang="en-US" sz="1800" b="1" i="1" dirty="0" err="1">
                <a:solidFill>
                  <a:schemeClr val="accent1"/>
                </a:solidFill>
              </a:rPr>
              <a:t>nev</a:t>
            </a:r>
            <a:r>
              <a:rPr lang="en-US" sz="1800" b="1" i="1" dirty="0">
                <a:solidFill>
                  <a:schemeClr val="accent1"/>
                </a:solidFill>
              </a:rPr>
              <a:t> FROM </a:t>
            </a:r>
            <a:r>
              <a:rPr lang="en-US" sz="1800" b="1" i="1" dirty="0" err="1">
                <a:solidFill>
                  <a:schemeClr val="accent1"/>
                </a:solidFill>
              </a:rPr>
              <a:t>szemely</a:t>
            </a:r>
            <a:r>
              <a:rPr lang="en-US" sz="1800" b="1" i="1" dirty="0">
                <a:solidFill>
                  <a:schemeClr val="accent1"/>
                </a:solidFill>
              </a:rPr>
              <a:t> </a:t>
            </a:r>
            <a:br>
              <a:rPr lang="hu-HU" sz="1800" b="1" i="1" dirty="0">
                <a:solidFill>
                  <a:schemeClr val="accent1"/>
                </a:solidFill>
              </a:rPr>
            </a:br>
            <a:r>
              <a:rPr lang="en-US" sz="1800" b="1" i="1" dirty="0">
                <a:solidFill>
                  <a:schemeClr val="accent1"/>
                </a:solidFill>
              </a:rPr>
              <a:t>WHERE id NOT IN( SELECT DISTINCT </a:t>
            </a:r>
            <a:r>
              <a:rPr lang="en-US" sz="1800" b="1" i="1" dirty="0" err="1">
                <a:solidFill>
                  <a:schemeClr val="accent1"/>
                </a:solidFill>
              </a:rPr>
              <a:t>felelosid</a:t>
            </a:r>
            <a:r>
              <a:rPr lang="en-US" sz="1800" b="1" i="1" dirty="0">
                <a:solidFill>
                  <a:schemeClr val="accent1"/>
                </a:solidFill>
              </a:rPr>
              <a:t> FROM </a:t>
            </a:r>
            <a:r>
              <a:rPr lang="en-US" sz="1800" b="1" i="1" dirty="0" err="1">
                <a:solidFill>
                  <a:schemeClr val="accent1"/>
                </a:solidFill>
              </a:rPr>
              <a:t>terem</a:t>
            </a:r>
            <a:r>
              <a:rPr lang="en-US" sz="1800" b="1" i="1" dirty="0">
                <a:solidFill>
                  <a:schemeClr val="accent1"/>
                </a:solidFill>
              </a:rPr>
              <a:t>);</a:t>
            </a:r>
            <a:r>
              <a:rPr lang="hu-HU" sz="1800" b="1" i="1" dirty="0">
                <a:solidFill>
                  <a:schemeClr val="accent1"/>
                </a:solidFill>
              </a:rPr>
              <a:t> 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6" name="Ellipszis 5">
              <a:hlinkClick r:id="rId2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Balra nyíl 6">
              <a:hlinkClick r:id="rId2" action="ppaction://hlinksldjump" tooltip="Vissza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61750"/>
              </p:ext>
            </p:extLst>
          </p:nvPr>
        </p:nvGraphicFramePr>
        <p:xfrm>
          <a:off x="381875" y="3200319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98479"/>
              </p:ext>
            </p:extLst>
          </p:nvPr>
        </p:nvGraphicFramePr>
        <p:xfrm>
          <a:off x="412355" y="5188236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281545" y="283098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81545" y="48189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81544" y="24607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Táblák:</a:t>
            </a:r>
          </a:p>
        </p:txBody>
      </p:sp>
      <p:cxnSp>
        <p:nvCxnSpPr>
          <p:cNvPr id="15" name="Szögletes összekötő 14"/>
          <p:cNvCxnSpPr>
            <a:endCxn id="4" idx="0"/>
          </p:cNvCxnSpPr>
          <p:nvPr/>
        </p:nvCxnSpPr>
        <p:spPr>
          <a:xfrm>
            <a:off x="182880" y="4818904"/>
            <a:ext cx="2013824" cy="36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20"/>
          <p:cNvCxnSpPr/>
          <p:nvPr/>
        </p:nvCxnSpPr>
        <p:spPr>
          <a:xfrm rot="5400000">
            <a:off x="-463112" y="3980267"/>
            <a:ext cx="1484630" cy="205345"/>
          </a:xfrm>
          <a:prstGeom prst="bentConnector3">
            <a:avLst>
              <a:gd name="adj1" fmla="val 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Vonalas buborék 1 26"/>
          <p:cNvSpPr/>
          <p:nvPr/>
        </p:nvSpPr>
        <p:spPr>
          <a:xfrm>
            <a:off x="3365978" y="4397796"/>
            <a:ext cx="1230151" cy="612648"/>
          </a:xfrm>
          <a:prstGeom prst="borderCallout1">
            <a:avLst>
              <a:gd name="adj1" fmla="val 18750"/>
              <a:gd name="adj2" fmla="val -8333"/>
              <a:gd name="adj3" fmla="val 131157"/>
              <a:gd name="adj4" fmla="val -89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Idegen kulcs</a:t>
            </a:r>
          </a:p>
        </p:txBody>
      </p:sp>
    </p:spTree>
    <p:extLst>
      <p:ext uri="{BB962C8B-B14F-4D97-AF65-F5344CB8AC3E}">
        <p14:creationId xmlns:p14="http://schemas.microsoft.com/office/powerpoint/2010/main" val="2518597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Tábla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reláció </a:t>
            </a:r>
            <a:r>
              <a:rPr lang="hu-HU" dirty="0"/>
              <a:t>az adatok kétdimenziós táblázatban való elrendezése.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28491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54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</p:spTree>
    <p:extLst>
      <p:ext uri="{BB962C8B-B14F-4D97-AF65-F5344CB8AC3E}">
        <p14:creationId xmlns:p14="http://schemas.microsoft.com/office/powerpoint/2010/main" val="3960905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Mező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175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fejrészében található adat, amely megadja, hogy abban az oszlopban lévő adatokat </a:t>
            </a:r>
            <a:r>
              <a:rPr lang="hu-HU" b="1" i="1" dirty="0">
                <a:solidFill>
                  <a:schemeClr val="accent1"/>
                </a:solidFill>
              </a:rPr>
              <a:t>milyen néven </a:t>
            </a:r>
            <a:r>
              <a:rPr lang="hu-HU" dirty="0"/>
              <a:t>hívjuk, illetve az </a:t>
            </a:r>
            <a:r>
              <a:rPr lang="hu-HU" b="1" i="1" dirty="0">
                <a:solidFill>
                  <a:schemeClr val="accent1"/>
                </a:solidFill>
              </a:rPr>
              <a:t>milyen típusú </a:t>
            </a:r>
            <a:r>
              <a:rPr lang="hu-HU" dirty="0"/>
              <a:t>(mi az értéktartománya).  A </a:t>
            </a:r>
            <a:r>
              <a:rPr lang="hu-HU" b="1" i="1" dirty="0" err="1">
                <a:solidFill>
                  <a:schemeClr val="accent1"/>
                </a:solidFill>
              </a:rPr>
              <a:t>mezők</a:t>
            </a:r>
            <a:r>
              <a:rPr lang="hu-HU" dirty="0" err="1"/>
              <a:t>nek</a:t>
            </a:r>
            <a:r>
              <a:rPr lang="hu-HU" dirty="0"/>
              <a:t> lehetnek még egyéb tulajdonságai, mint például alapérték megadás, lehet-e üres, stb.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08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2813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98345" y="381301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Mező</a:t>
            </a:r>
            <a:endParaRPr lang="hu-HU" b="1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183557" y="4164038"/>
            <a:ext cx="3219632" cy="66165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2012971" y="4181378"/>
            <a:ext cx="2338566" cy="64190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072757" y="4178963"/>
            <a:ext cx="1278780" cy="64673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3" idx="3"/>
          </p:cNvCxnSpPr>
          <p:nvPr/>
        </p:nvCxnSpPr>
        <p:spPr>
          <a:xfrm>
            <a:off x="5630386" y="4074620"/>
            <a:ext cx="2059462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5630386" y="4092194"/>
            <a:ext cx="1640116" cy="7012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3" idx="3"/>
          </p:cNvCxnSpPr>
          <p:nvPr/>
        </p:nvCxnSpPr>
        <p:spPr>
          <a:xfrm>
            <a:off x="5630386" y="4074620"/>
            <a:ext cx="4267971" cy="74866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3" idx="3"/>
          </p:cNvCxnSpPr>
          <p:nvPr/>
        </p:nvCxnSpPr>
        <p:spPr>
          <a:xfrm>
            <a:off x="5630386" y="4074620"/>
            <a:ext cx="3135930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74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Rekord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7418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 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egy sora, amely nem a fejlécsor.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2740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76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03189" y="5012188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Rekord</a:t>
            </a:r>
            <a:endParaRPr lang="hu-HU" b="1" dirty="0"/>
          </a:p>
        </p:txBody>
      </p:sp>
      <p:cxnSp>
        <p:nvCxnSpPr>
          <p:cNvPr id="10" name="Egyenes összekötő nyíllal 9"/>
          <p:cNvCxnSpPr>
            <a:stCxn id="9" idx="1"/>
          </p:cNvCxnSpPr>
          <p:nvPr/>
        </p:nvCxnSpPr>
        <p:spPr>
          <a:xfrm flipH="1">
            <a:off x="3726347" y="5273798"/>
            <a:ext cx="676842" cy="7433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9" idx="1"/>
          </p:cNvCxnSpPr>
          <p:nvPr/>
        </p:nvCxnSpPr>
        <p:spPr>
          <a:xfrm flipH="1">
            <a:off x="3690360" y="5273798"/>
            <a:ext cx="712829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9" idx="1"/>
          </p:cNvCxnSpPr>
          <p:nvPr/>
        </p:nvCxnSpPr>
        <p:spPr>
          <a:xfrm flipH="1">
            <a:off x="3690360" y="5273798"/>
            <a:ext cx="712829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9" idx="3"/>
          </p:cNvCxnSpPr>
          <p:nvPr/>
        </p:nvCxnSpPr>
        <p:spPr>
          <a:xfrm>
            <a:off x="5815755" y="5273798"/>
            <a:ext cx="1166212" cy="7368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9" idx="3"/>
          </p:cNvCxnSpPr>
          <p:nvPr/>
        </p:nvCxnSpPr>
        <p:spPr>
          <a:xfrm>
            <a:off x="5815755" y="5273798"/>
            <a:ext cx="116621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9" idx="3"/>
          </p:cNvCxnSpPr>
          <p:nvPr/>
        </p:nvCxnSpPr>
        <p:spPr>
          <a:xfrm>
            <a:off x="5815755" y="5273798"/>
            <a:ext cx="1166212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91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077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 egy olyan </a:t>
            </a:r>
            <a:r>
              <a:rPr lang="hu-HU" b="1" i="1" dirty="0">
                <a:solidFill>
                  <a:schemeClr val="accent1"/>
                </a:solidFill>
              </a:rPr>
              <a:t>mező</a:t>
            </a:r>
            <a:r>
              <a:rPr lang="hu-HU" dirty="0"/>
              <a:t> (vagy több mező együtt), amely azonosít egy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Több fajtája is van, mi kettőt, az </a:t>
            </a:r>
            <a:r>
              <a:rPr lang="hu-HU" b="1" i="1" dirty="0">
                <a:solidFill>
                  <a:schemeClr val="accent1"/>
                </a:solidFill>
              </a:rPr>
              <a:t>elsődlegest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idegent</a:t>
            </a:r>
            <a:r>
              <a:rPr lang="hu-HU" dirty="0"/>
              <a:t> fogjuk megismerni.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36335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17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Téglalap 2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4971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25280</TotalTime>
  <Words>4442</Words>
  <Application>Microsoft Office PowerPoint</Application>
  <PresentationFormat>Szélesvásznú</PresentationFormat>
  <Paragraphs>864</Paragraphs>
  <Slides>51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51</vt:i4>
      </vt:variant>
    </vt:vector>
  </HeadingPairs>
  <TitlesOfParts>
    <vt:vector size="56" baseType="lpstr">
      <vt:lpstr>Arial</vt:lpstr>
      <vt:lpstr>Calibri</vt:lpstr>
      <vt:lpstr>Century Gothic</vt:lpstr>
      <vt:lpstr>Wingdings 2</vt:lpstr>
      <vt:lpstr>Jegyezhető</vt:lpstr>
      <vt:lpstr>SQL: Adatbázis kezelés</vt:lpstr>
      <vt:lpstr>SQL: Adatbázis kezelés menü</vt:lpstr>
      <vt:lpstr>Fogalmak</vt:lpstr>
      <vt:lpstr>Fogalmak: Adatbázis</vt:lpstr>
      <vt:lpstr>Fogalmak: Relációs adatbázis</vt:lpstr>
      <vt:lpstr>Fogalmak: Tábla</vt:lpstr>
      <vt:lpstr>Fogalmak: Mező</vt:lpstr>
      <vt:lpstr>Fogalmak: Rekord</vt:lpstr>
      <vt:lpstr>Fogalmak: Kulcs</vt:lpstr>
      <vt:lpstr>Fogalmak: Elsődleges kulcs</vt:lpstr>
      <vt:lpstr>Fogalmak: Idegen kulcs</vt:lpstr>
      <vt:lpstr>Fogalmak: Index</vt:lpstr>
      <vt:lpstr>Fogalmak: Redundancia</vt:lpstr>
      <vt:lpstr>SQL utasítások</vt:lpstr>
      <vt:lpstr>SQL utasítások</vt:lpstr>
      <vt:lpstr>SQL utasítások</vt:lpstr>
      <vt:lpstr>SQL utasítások: DDL</vt:lpstr>
      <vt:lpstr>SQL utasítások: DDL - CREATE</vt:lpstr>
      <vt:lpstr>SQL utasítások: DDL - DROP</vt:lpstr>
      <vt:lpstr>SQL utasítások: DDL - ALTER</vt:lpstr>
      <vt:lpstr>SQL utasítások: DDL - TRUNCATE</vt:lpstr>
      <vt:lpstr>SQL utasítások: DDL - COMMENT</vt:lpstr>
      <vt:lpstr>SQL utasítások: DDL - RENAME</vt:lpstr>
      <vt:lpstr>SQL utasítások: DQL</vt:lpstr>
      <vt:lpstr>SQL utasítások: DQL - SELECT</vt:lpstr>
      <vt:lpstr>SQL utasítások: DQL - SELECT</vt:lpstr>
      <vt:lpstr>SQL utasítások: DQL - SELECT</vt:lpstr>
      <vt:lpstr>SQL utasítások: DML</vt:lpstr>
      <vt:lpstr>SQL utasítások: DML - INSERT</vt:lpstr>
      <vt:lpstr>SQL utasítások: DML - INSERT</vt:lpstr>
      <vt:lpstr>SQL utasítások: DML - INSERT</vt:lpstr>
      <vt:lpstr>SQL utasítások: DML - UPDATE</vt:lpstr>
      <vt:lpstr>SQL utasítások: DML - DELETE</vt:lpstr>
      <vt:lpstr>SQL utasítások: DML - REPLACE</vt:lpstr>
      <vt:lpstr>SQL utasítások: DCL</vt:lpstr>
      <vt:lpstr>SQL utasítások: TCL</vt:lpstr>
      <vt:lpstr>SQL utasítások: TCL</vt:lpstr>
      <vt:lpstr>SQL utasítások: TCL</vt:lpstr>
      <vt:lpstr>SQL utasítások: TCL</vt:lpstr>
      <vt:lpstr>Függvények: Csoport</vt:lpstr>
      <vt:lpstr>Függvények: Matematikai</vt:lpstr>
      <vt:lpstr>Függvények: Dátum / idő</vt:lpstr>
      <vt:lpstr>Függvények: String</vt:lpstr>
      <vt:lpstr>Függvények:</vt:lpstr>
      <vt:lpstr>Példák: Belépés</vt:lpstr>
      <vt:lpstr>Példák: Adatbázis választás</vt:lpstr>
      <vt:lpstr>Példák: Lekérdezések 1</vt:lpstr>
      <vt:lpstr>Példák: Lekérdezések 2</vt:lpstr>
      <vt:lpstr>Példák: Lekérdezések 3</vt:lpstr>
      <vt:lpstr>Példák: Lekérdezések 4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186</cp:revision>
  <dcterms:created xsi:type="dcterms:W3CDTF">2021-01-29T09:47:33Z</dcterms:created>
  <dcterms:modified xsi:type="dcterms:W3CDTF">2021-04-25T09:16:52Z</dcterms:modified>
</cp:coreProperties>
</file>