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3C57-B6F5-4971-847B-10505428F9C6}" type="datetimeFigureOut">
              <a:rPr lang="hu-HU" smtClean="0"/>
              <a:t>2021. 02. 22.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4E50-2640-49BE-8055-FAB7FC5E70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666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3C57-B6F5-4971-847B-10505428F9C6}" type="datetimeFigureOut">
              <a:rPr lang="hu-HU" smtClean="0"/>
              <a:t>2021. 02. 22.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4E50-2640-49BE-8055-FAB7FC5E70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685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3C57-B6F5-4971-847B-10505428F9C6}" type="datetimeFigureOut">
              <a:rPr lang="hu-HU" smtClean="0"/>
              <a:t>2021. 02. 22.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4E50-2640-49BE-8055-FAB7FC5E70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964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3C57-B6F5-4971-847B-10505428F9C6}" type="datetimeFigureOut">
              <a:rPr lang="hu-HU" smtClean="0"/>
              <a:t>2021. 02. 22.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4E50-2640-49BE-8055-FAB7FC5E70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0201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3C57-B6F5-4971-847B-10505428F9C6}" type="datetimeFigureOut">
              <a:rPr lang="hu-HU" smtClean="0"/>
              <a:t>2021. 02. 22.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4E50-2640-49BE-8055-FAB7FC5E70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7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3C57-B6F5-4971-847B-10505428F9C6}" type="datetimeFigureOut">
              <a:rPr lang="hu-HU" smtClean="0"/>
              <a:t>2021. 02. 22.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4E50-2640-49BE-8055-FAB7FC5E70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859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3C57-B6F5-4971-847B-10505428F9C6}" type="datetimeFigureOut">
              <a:rPr lang="hu-HU" smtClean="0"/>
              <a:t>2021. 02. 22.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4E50-2640-49BE-8055-FAB7FC5E70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212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3C57-B6F5-4971-847B-10505428F9C6}" type="datetimeFigureOut">
              <a:rPr lang="hu-HU" smtClean="0"/>
              <a:t>2021. 02. 22.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4E50-2640-49BE-8055-FAB7FC5E70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780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3C57-B6F5-4971-847B-10505428F9C6}" type="datetimeFigureOut">
              <a:rPr lang="hu-HU" smtClean="0"/>
              <a:t>2021. 02. 22.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4E50-2640-49BE-8055-FAB7FC5E70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857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3C57-B6F5-4971-847B-10505428F9C6}" type="datetimeFigureOut">
              <a:rPr lang="hu-HU" smtClean="0"/>
              <a:t>2021. 02. 22.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4E50-2640-49BE-8055-FAB7FC5E70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963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3C57-B6F5-4971-847B-10505428F9C6}" type="datetimeFigureOut">
              <a:rPr lang="hu-HU" smtClean="0"/>
              <a:t>2021. 02. 22.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4E50-2640-49BE-8055-FAB7FC5E70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3642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73C57-B6F5-4971-847B-10505428F9C6}" type="datetimeFigureOut">
              <a:rPr lang="hu-HU" smtClean="0"/>
              <a:t>2021. 02. 22.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24E50-2640-49BE-8055-FAB7FC5E70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539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videotanar.hu/tananyagok/20/szaporodas-az-elovilagban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425003" y="296214"/>
            <a:ext cx="11359166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u-HU" sz="40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 élőlény-populációk elszaporodása és visszaszorulása</a:t>
            </a:r>
            <a:r>
              <a:rPr lang="en-US" sz="40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I.</a:t>
            </a:r>
            <a:endParaRPr lang="hu-HU" sz="40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populáció fogalma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feladat: Nézzetek körül a lakóhelyeteken és figyeljétek meg a körülöttetek lévő élővilágot, melyik élőlényből látod a legtöbbet? Sorold fel az öt leggyakoribb élőlényt!</a:t>
            </a:r>
          </a:p>
          <a:p>
            <a:pPr marL="457200" indent="-457200">
              <a:buFontTx/>
              <a:buChar char="-"/>
            </a:pPr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73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120462" y="489397"/>
            <a:ext cx="953036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hu-HU" sz="4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 élőlény-populációk elszaporodása és visszaszorulása</a:t>
            </a:r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  <a:endParaRPr lang="hu-HU" sz="40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Tx/>
              <a:buChar char="-"/>
            </a:pPr>
            <a:r>
              <a:rPr lang="hu-HU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szaporodás fogalma</a:t>
            </a:r>
            <a:endParaRPr lang="en-US" sz="2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Tx/>
              <a:buChar char="-"/>
            </a:pPr>
            <a:r>
              <a:rPr lang="hu-HU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 ivartalan szaporodás és az ivaros szaporodás</a:t>
            </a:r>
          </a:p>
          <a:p>
            <a:pPr lvl="0">
              <a:lnSpc>
                <a:spcPct val="150000"/>
              </a:lnSpc>
            </a:pPr>
            <a:r>
              <a:rPr lang="hu-HU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2. feladat: Legyetek kedvesek megnézni az alábbi linken található videót, majd beszéljétek meg a látottakat, hallottakat! </a:t>
            </a:r>
            <a:r>
              <a:rPr lang="hu-HU" sz="2800" u="sng" dirty="0" smtClean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https://videotanar.hu/tananyagok/20/szaporodas-az-elovilagban/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516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695459" y="708338"/>
            <a:ext cx="109728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hu-HU" sz="4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 élőlény-populációk elszaporodása és visszaszorulása</a:t>
            </a:r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hu-HU" sz="40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hu-HU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fajok közti kölcsönhatások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hu-HU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lényege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 algn="just">
              <a:buFontTx/>
              <a:buChar char="-"/>
            </a:pPr>
            <a:r>
              <a:rPr lang="hu-HU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3. feladat: Rendeződjetek 3-4 fős csoportokba és keressetek rá, hogy mit jelentenek a következő dián látható kifejezések! Mindegyik csoport válasszon 2 fogalmat és nézzen utána a jelentésének. A kész munkákat mutassátok be egymásnak!</a:t>
            </a:r>
          </a:p>
          <a:p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4144053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963" y="4633"/>
            <a:ext cx="4958367" cy="685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90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347729" y="669701"/>
            <a:ext cx="1099855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hu-HU" sz="4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 élőlény-populációk elszaporodása és visszaszorulása</a:t>
            </a:r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IV.</a:t>
            </a:r>
          </a:p>
          <a:p>
            <a:pPr lvl="0">
              <a:lnSpc>
                <a:spcPct val="150000"/>
              </a:lnSpc>
            </a:pPr>
            <a:endParaRPr lang="hu-HU" sz="28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buFontTx/>
              <a:buChar char="-"/>
            </a:pP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 </a:t>
            </a:r>
            <a:r>
              <a:rPr lang="hu-HU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lecke</a:t>
            </a: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hu-HU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összegzése</a:t>
            </a:r>
            <a:endParaRPr lang="en-US" sz="2800" dirty="0" smtClean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lvl="0" indent="-457200">
              <a:buFontTx/>
              <a:buChar char="-"/>
            </a:pPr>
            <a:endParaRPr lang="en-US" sz="2800" dirty="0" smtClean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0"/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0" algn="ctr"/>
            <a:r>
              <a:rPr lang="hu-HU" sz="4800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Köszönöm a figyelmet</a:t>
            </a:r>
            <a:r>
              <a:rPr lang="en-US" sz="4800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! </a:t>
            </a:r>
            <a:r>
              <a:rPr lang="en-US" sz="4800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hu-HU" sz="4800" dirty="0" smtClean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98685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147</Words>
  <Application>Microsoft Office PowerPoint</Application>
  <PresentationFormat>Szélesvásznú</PresentationFormat>
  <Paragraphs>18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Office-téma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EDU_UARG_7062@sulid.hu</dc:creator>
  <cp:lastModifiedBy>EDU_UARG_7062@sulid.hu</cp:lastModifiedBy>
  <cp:revision>4</cp:revision>
  <dcterms:created xsi:type="dcterms:W3CDTF">2021-02-22T09:54:57Z</dcterms:created>
  <dcterms:modified xsi:type="dcterms:W3CDTF">2021-02-22T10:29:29Z</dcterms:modified>
</cp:coreProperties>
</file>