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317" r:id="rId3"/>
    <p:sldId id="265" r:id="rId4"/>
    <p:sldId id="318" r:id="rId5"/>
    <p:sldId id="319" r:id="rId6"/>
    <p:sldId id="321" r:id="rId7"/>
    <p:sldId id="320" r:id="rId8"/>
    <p:sldId id="31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32A30B1-4A45-42B1-AA5E-F3D7A6697604}">
          <p14:sldIdLst>
            <p14:sldId id="256"/>
            <p14:sldId id="317"/>
            <p14:sldId id="265"/>
            <p14:sldId id="318"/>
            <p14:sldId id="319"/>
            <p14:sldId id="321"/>
            <p14:sldId id="320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A64"/>
    <a:srgbClr val="26CABF"/>
    <a:srgbClr val="B7FFFC"/>
    <a:srgbClr val="00C6BB"/>
    <a:srgbClr val="212121"/>
    <a:srgbClr val="00EEDD"/>
    <a:srgbClr val="71F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28E362-5FC4-4C4E-A994-5881B6F8AA8F}" v="91" dt="2021-05-02T17:16:06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83488" autoAdjust="0"/>
  </p:normalViewPr>
  <p:slideViewPr>
    <p:cSldViewPr snapToGrid="0">
      <p:cViewPr varScale="1">
        <p:scale>
          <a:sx n="73" d="100"/>
          <a:sy n="73" d="100"/>
        </p:scale>
        <p:origin x="90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18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Papp" userId="c551c21ec8665072" providerId="LiveId" clId="{DBCFACFF-8992-4747-ACFA-E94DC9931092}"/>
    <pc:docChg chg="addSld modSld modSection">
      <pc:chgData name="Péter Papp" userId="c551c21ec8665072" providerId="LiveId" clId="{DBCFACFF-8992-4747-ACFA-E94DC9931092}" dt="2021-03-18T15:58:18.737" v="39" actId="403"/>
      <pc:docMkLst>
        <pc:docMk/>
      </pc:docMkLst>
      <pc:sldChg chg="modSp new mod">
        <pc:chgData name="Péter Papp" userId="c551c21ec8665072" providerId="LiveId" clId="{DBCFACFF-8992-4747-ACFA-E94DC9931092}" dt="2021-03-18T15:58:18.737" v="39" actId="403"/>
        <pc:sldMkLst>
          <pc:docMk/>
          <pc:sldMk cId="2720775216" sldId="316"/>
        </pc:sldMkLst>
        <pc:spChg chg="mod">
          <ac:chgData name="Péter Papp" userId="c551c21ec8665072" providerId="LiveId" clId="{DBCFACFF-8992-4747-ACFA-E94DC9931092}" dt="2021-03-18T15:57:58.784" v="4" actId="20577"/>
          <ac:spMkLst>
            <pc:docMk/>
            <pc:sldMk cId="2720775216" sldId="316"/>
            <ac:spMk id="2" creationId="{DC86E5F2-99BC-4654-ADE2-BBF0AE2C934B}"/>
          </ac:spMkLst>
        </pc:spChg>
        <pc:spChg chg="mod">
          <ac:chgData name="Péter Papp" userId="c551c21ec8665072" providerId="LiveId" clId="{DBCFACFF-8992-4747-ACFA-E94DC9931092}" dt="2021-03-18T15:58:18.737" v="39" actId="403"/>
          <ac:spMkLst>
            <pc:docMk/>
            <pc:sldMk cId="2720775216" sldId="316"/>
            <ac:spMk id="3" creationId="{5583E85D-3871-4030-9202-495FD50A42BA}"/>
          </ac:spMkLst>
        </pc:spChg>
      </pc:sldChg>
    </pc:docChg>
  </pc:docChgLst>
  <pc:docChgLst>
    <pc:chgData name="Péter Papp" userId="c551c21ec8665072" providerId="LiveId" clId="{2530841C-7041-4A3E-AB59-F326A7432933}"/>
    <pc:docChg chg="modSld">
      <pc:chgData name="Péter Papp" userId="c551c21ec8665072" providerId="LiveId" clId="{2530841C-7041-4A3E-AB59-F326A7432933}" dt="2021-03-03T16:53:43.822" v="0"/>
      <pc:docMkLst>
        <pc:docMk/>
      </pc:docMkLst>
      <pc:sldChg chg="modTransition">
        <pc:chgData name="Péter Papp" userId="c551c21ec8665072" providerId="LiveId" clId="{2530841C-7041-4A3E-AB59-F326A7432933}" dt="2021-03-03T16:53:43.822" v="0"/>
        <pc:sldMkLst>
          <pc:docMk/>
          <pc:sldMk cId="9863452" sldId="295"/>
        </pc:sldMkLst>
      </pc:sldChg>
    </pc:docChg>
  </pc:docChgLst>
  <pc:docChgLst>
    <pc:chgData name="Péter Papp" userId="c551c21ec8665072" providerId="LiveId" clId="{AE0D7344-CB58-413E-B433-0DC8E729229E}"/>
    <pc:docChg chg="undo custSel modSld">
      <pc:chgData name="Péter Papp" userId="c551c21ec8665072" providerId="LiveId" clId="{AE0D7344-CB58-413E-B433-0DC8E729229E}" dt="2021-04-02T09:14:19.903" v="51"/>
      <pc:docMkLst>
        <pc:docMk/>
      </pc:docMkLst>
      <pc:sldChg chg="modSp mod">
        <pc:chgData name="Péter Papp" userId="c551c21ec8665072" providerId="LiveId" clId="{AE0D7344-CB58-413E-B433-0DC8E729229E}" dt="2021-04-01T13:09:09.694" v="3"/>
        <pc:sldMkLst>
          <pc:docMk/>
          <pc:sldMk cId="570332789" sldId="256"/>
        </pc:sldMkLst>
        <pc:spChg chg="mod">
          <ac:chgData name="Péter Papp" userId="c551c21ec8665072" providerId="LiveId" clId="{AE0D7344-CB58-413E-B433-0DC8E729229E}" dt="2021-04-01T13:09:09.694" v="3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4:19.903" v="51"/>
        <pc:sldMkLst>
          <pc:docMk/>
          <pc:sldMk cId="3586627818" sldId="264"/>
        </pc:sldMkLst>
        <pc:spChg chg="mod">
          <ac:chgData name="Péter Papp" userId="c551c21ec8665072" providerId="LiveId" clId="{AE0D7344-CB58-413E-B433-0DC8E729229E}" dt="2021-04-02T09:14:11.594" v="50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4:19.903" v="51"/>
          <ac:spMkLst>
            <pc:docMk/>
            <pc:sldMk cId="3586627818" sldId="264"/>
            <ac:spMk id="4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3:00.022" v="34" actId="27636"/>
        <pc:sldMkLst>
          <pc:docMk/>
          <pc:sldMk cId="184470344" sldId="265"/>
        </pc:sldMkLst>
        <pc:spChg chg="mod">
          <ac:chgData name="Péter Papp" userId="c551c21ec8665072" providerId="LiveId" clId="{AE0D7344-CB58-413E-B433-0DC8E729229E}" dt="2021-04-01T13:35:31.897" v="21" actId="20577"/>
          <ac:spMkLst>
            <pc:docMk/>
            <pc:sldMk cId="184470344" sldId="265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3:00.022" v="34" actId="27636"/>
          <ac:spMkLst>
            <pc:docMk/>
            <pc:sldMk cId="184470344" sldId="265"/>
            <ac:spMk id="4" creationId="{00000000-0000-0000-0000-000000000000}"/>
          </ac:spMkLst>
        </pc:spChg>
      </pc:sldChg>
    </pc:docChg>
  </pc:docChgLst>
  <pc:docChgLst>
    <pc:chgData name="Péter Papp" userId="c551c21ec8665072" providerId="LiveId" clId="{2E1EABEF-2D37-474C-8039-3BFDEC370ECA}"/>
    <pc:docChg chg="undo redo custSel delSld modSld addSection delSection modSection">
      <pc:chgData name="Péter Papp" userId="c551c21ec8665072" providerId="LiveId" clId="{2E1EABEF-2D37-474C-8039-3BFDEC370ECA}" dt="2021-03-28T14:59:09.147" v="178"/>
      <pc:docMkLst>
        <pc:docMk/>
      </pc:docMkLst>
      <pc:sldChg chg="modSp mod">
        <pc:chgData name="Péter Papp" userId="c551c21ec8665072" providerId="LiveId" clId="{2E1EABEF-2D37-474C-8039-3BFDEC370ECA}" dt="2021-03-28T13:55:07.809" v="3"/>
        <pc:sldMkLst>
          <pc:docMk/>
          <pc:sldMk cId="570332789" sldId="256"/>
        </pc:sldMkLst>
        <pc:spChg chg="mod">
          <ac:chgData name="Péter Papp" userId="c551c21ec8665072" providerId="LiveId" clId="{2E1EABEF-2D37-474C-8039-3BFDEC370ECA}" dt="2021-03-28T13:55:07.809" v="3"/>
          <ac:spMkLst>
            <pc:docMk/>
            <pc:sldMk cId="570332789" sldId="256"/>
            <ac:spMk id="3" creationId="{00000000-0000-0000-0000-000000000000}"/>
          </ac:spMkLst>
        </pc:spChg>
      </pc:sldChg>
      <pc:sldChg chg="del">
        <pc:chgData name="Péter Papp" userId="c551c21ec8665072" providerId="LiveId" clId="{2E1EABEF-2D37-474C-8039-3BFDEC370ECA}" dt="2021-03-28T13:55:25.589" v="4" actId="47"/>
        <pc:sldMkLst>
          <pc:docMk/>
          <pc:sldMk cId="6163454" sldId="258"/>
        </pc:sldMkLst>
      </pc:sldChg>
      <pc:sldChg chg="modSp mod">
        <pc:chgData name="Péter Papp" userId="c551c21ec8665072" providerId="LiveId" clId="{2E1EABEF-2D37-474C-8039-3BFDEC370ECA}" dt="2021-03-28T14:20:47.109" v="32" actId="1076"/>
        <pc:sldMkLst>
          <pc:docMk/>
          <pc:sldMk cId="396090501" sldId="263"/>
        </pc:sldMkLst>
        <pc:graphicFrameChg chg="mod">
          <ac:chgData name="Péter Papp" userId="c551c21ec8665072" providerId="LiveId" clId="{2E1EABEF-2D37-474C-8039-3BFDEC370ECA}" dt="2021-03-28T14:20:47.109" v="32" actId="1076"/>
          <ac:graphicFrameMkLst>
            <pc:docMk/>
            <pc:sldMk cId="396090501" sldId="263"/>
            <ac:graphicFrameMk id="5" creationId="{00000000-0000-0000-0000-000000000000}"/>
          </ac:graphicFrameMkLst>
        </pc:graphicFrameChg>
      </pc:sldChg>
      <pc:sldChg chg="addSp delSp modSp mod modAnim">
        <pc:chgData name="Péter Papp" userId="c551c21ec8665072" providerId="LiveId" clId="{2E1EABEF-2D37-474C-8039-3BFDEC370ECA}" dt="2021-03-28T14:59:09.147" v="178"/>
        <pc:sldMkLst>
          <pc:docMk/>
          <pc:sldMk cId="3586627818" sldId="264"/>
        </pc:sldMkLst>
        <pc:spChg chg="mod">
          <ac:chgData name="Péter Papp" userId="c551c21ec8665072" providerId="LiveId" clId="{2E1EABEF-2D37-474C-8039-3BFDEC370ECA}" dt="2021-03-28T13:56:38.428" v="22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2E1EABEF-2D37-474C-8039-3BFDEC370ECA}" dt="2021-03-28T14:11:42.698" v="27" actId="6549"/>
          <ac:spMkLst>
            <pc:docMk/>
            <pc:sldMk cId="3586627818" sldId="264"/>
            <ac:spMk id="4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7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8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9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48.172" v="24" actId="478"/>
          <ac:spMkLst>
            <pc:docMk/>
            <pc:sldMk cId="3586627818" sldId="264"/>
            <ac:spMk id="10" creationId="{00000000-0000-0000-0000-000000000000}"/>
          </ac:spMkLst>
        </pc:spChg>
        <pc:spChg chg="add del">
          <ac:chgData name="Péter Papp" userId="c551c21ec8665072" providerId="LiveId" clId="{2E1EABEF-2D37-474C-8039-3BFDEC370ECA}" dt="2021-03-28T14:20:31.777" v="29" actId="22"/>
          <ac:spMkLst>
            <pc:docMk/>
            <pc:sldMk cId="3586627818" sldId="264"/>
            <ac:spMk id="11" creationId="{7511F5C7-8EF0-443B-A496-8FE23627065E}"/>
          </ac:spMkLst>
        </pc:spChg>
        <pc:spChg chg="add del">
          <ac:chgData name="Péter Papp" userId="c551c21ec8665072" providerId="LiveId" clId="{2E1EABEF-2D37-474C-8039-3BFDEC370ECA}" dt="2021-03-28T14:20:40.409" v="31" actId="22"/>
          <ac:spMkLst>
            <pc:docMk/>
            <pc:sldMk cId="3586627818" sldId="264"/>
            <ac:spMk id="13" creationId="{F6ECA744-04A5-4D96-961D-F7C8ECD5442A}"/>
          </ac:spMkLst>
        </pc:sp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5" creationId="{00000000-0000-0000-0000-000000000000}"/>
          </ac:graphicFrameMkLst>
        </pc:graphicFrame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6" creationId="{00000000-0000-0000-0000-000000000000}"/>
          </ac:graphicFrameMkLst>
        </pc:graphicFrameChg>
        <pc:graphicFrameChg chg="add mod modGraphic">
          <ac:chgData name="Péter Papp" userId="c551c21ec8665072" providerId="LiveId" clId="{2E1EABEF-2D37-474C-8039-3BFDEC370ECA}" dt="2021-03-28T14:58:40.585" v="174" actId="1076"/>
          <ac:graphicFrameMkLst>
            <pc:docMk/>
            <pc:sldMk cId="3586627818" sldId="264"/>
            <ac:graphicFrameMk id="14" creationId="{EDBE4861-9AEE-427B-8200-1059C96F7958}"/>
          </ac:graphicFrameMkLst>
        </pc:graphicFrameChg>
      </pc:sldChg>
      <pc:sldChg chg="modSp mod">
        <pc:chgData name="Péter Papp" userId="c551c21ec8665072" providerId="LiveId" clId="{2E1EABEF-2D37-474C-8039-3BFDEC370ECA}" dt="2021-03-28T13:55:56.761" v="9" actId="6549"/>
        <pc:sldMkLst>
          <pc:docMk/>
          <pc:sldMk cId="184470344" sldId="265"/>
        </pc:sldMkLst>
        <pc:spChg chg="mod">
          <ac:chgData name="Péter Papp" userId="c551c21ec8665072" providerId="LiveId" clId="{2E1EABEF-2D37-474C-8039-3BFDEC370ECA}" dt="2021-03-28T13:55:56.761" v="9" actId="6549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5885FB46-07AA-4988-AE1C-5B2C65E118E5}"/>
    <pc:docChg chg="undo redo custSel addSld delSld modSld sldOrd modMainMaster addSection delSection modSection">
      <pc:chgData name="Péter Papp" userId="c551c21ec8665072" providerId="LiveId" clId="{5885FB46-07AA-4988-AE1C-5B2C65E118E5}" dt="2021-03-18T19:53:31.144" v="749" actId="20577"/>
      <pc:docMkLst>
        <pc:docMk/>
      </pc:docMkLst>
      <pc:sldChg chg="del">
        <pc:chgData name="Péter Papp" userId="c551c21ec8665072" providerId="LiveId" clId="{5885FB46-07AA-4988-AE1C-5B2C65E118E5}" dt="2021-03-18T16:01:45.578" v="0" actId="47"/>
        <pc:sldMkLst>
          <pc:docMk/>
          <pc:sldMk cId="1465955593" sldId="257"/>
        </pc:sldMkLst>
      </pc:sldChg>
      <pc:sldChg chg="modSp mod">
        <pc:chgData name="Péter Papp" userId="c551c21ec8665072" providerId="LiveId" clId="{5885FB46-07AA-4988-AE1C-5B2C65E118E5}" dt="2021-03-18T16:24:19.564" v="40" actId="27636"/>
        <pc:sldMkLst>
          <pc:docMk/>
          <pc:sldMk cId="6163454" sldId="258"/>
        </pc:sldMkLst>
        <pc:spChg chg="mod">
          <ac:chgData name="Péter Papp" userId="c551c21ec8665072" providerId="LiveId" clId="{5885FB46-07AA-4988-AE1C-5B2C65E118E5}" dt="2021-03-18T16:24:19.564" v="40" actId="27636"/>
          <ac:spMkLst>
            <pc:docMk/>
            <pc:sldMk cId="6163454" sldId="258"/>
            <ac:spMk id="3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07.547" v="482" actId="404"/>
        <pc:sldMkLst>
          <pc:docMk/>
          <pc:sldMk cId="743291452" sldId="259"/>
        </pc:sldMkLst>
        <pc:spChg chg="mod">
          <ac:chgData name="Péter Papp" userId="c551c21ec8665072" providerId="LiveId" clId="{5885FB46-07AA-4988-AE1C-5B2C65E118E5}" dt="2021-03-18T19:38:07.547" v="482" actId="404"/>
          <ac:spMkLst>
            <pc:docMk/>
            <pc:sldMk cId="743291452" sldId="259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27.596" v="485" actId="404"/>
        <pc:sldMkLst>
          <pc:docMk/>
          <pc:sldMk cId="3099117453" sldId="260"/>
        </pc:sldMkLst>
        <pc:spChg chg="mod">
          <ac:chgData name="Péter Papp" userId="c551c21ec8665072" providerId="LiveId" clId="{5885FB46-07AA-4988-AE1C-5B2C65E118E5}" dt="2021-03-18T19:38:27.596" v="485" actId="404"/>
          <ac:spMkLst>
            <pc:docMk/>
            <pc:sldMk cId="3099117453" sldId="260"/>
            <ac:spMk id="4" creationId="{00000000-0000-0000-0000-000000000000}"/>
          </ac:spMkLst>
        </pc:sp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3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8.140" v="442" actId="208"/>
          <ac:cxnSpMkLst>
            <pc:docMk/>
            <pc:sldMk cId="3099117453" sldId="260"/>
            <ac:cxnSpMk id="16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7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8" creationId="{00000000-0000-0000-0000-000000000000}"/>
          </ac:cxnSpMkLst>
        </pc:cxnChg>
      </pc:sldChg>
      <pc:sldChg chg="modSp mod modNotesTx">
        <pc:chgData name="Péter Papp" userId="c551c21ec8665072" providerId="LiveId" clId="{5885FB46-07AA-4988-AE1C-5B2C65E118E5}" dt="2021-03-18T19:53:31.144" v="749" actId="20577"/>
        <pc:sldMkLst>
          <pc:docMk/>
          <pc:sldMk cId="76982428" sldId="261"/>
        </pc:sldMkLst>
        <pc:spChg chg="mod">
          <ac:chgData name="Péter Papp" userId="c551c21ec8665072" providerId="LiveId" clId="{5885FB46-07AA-4988-AE1C-5B2C65E118E5}" dt="2021-03-18T19:51:56.602" v="648" actId="404"/>
          <ac:spMkLst>
            <pc:docMk/>
            <pc:sldMk cId="76982428" sldId="261"/>
            <ac:spMk id="11" creationId="{00000000-0000-0000-0000-000000000000}"/>
          </ac:spMkLst>
        </pc:spChg>
      </pc:sldChg>
      <pc:sldChg chg="addSp modSp mod">
        <pc:chgData name="Péter Papp" userId="c551c21ec8665072" providerId="LiveId" clId="{5885FB46-07AA-4988-AE1C-5B2C65E118E5}" dt="2021-03-18T16:43:48.916" v="438" actId="14100"/>
        <pc:sldMkLst>
          <pc:docMk/>
          <pc:sldMk cId="396090501" sldId="263"/>
        </pc:sldMkLst>
        <pc:spChg chg="mod">
          <ac:chgData name="Péter Papp" userId="c551c21ec8665072" providerId="LiveId" clId="{5885FB46-07AA-4988-AE1C-5B2C65E118E5}" dt="2021-03-18T16:42:37.759" v="426" actId="14100"/>
          <ac:spMkLst>
            <pc:docMk/>
            <pc:sldMk cId="396090501" sldId="263"/>
            <ac:spMk id="4" creationId="{00000000-0000-0000-0000-000000000000}"/>
          </ac:spMkLst>
        </pc:spChg>
        <pc:spChg chg="add mod">
          <ac:chgData name="Péter Papp" userId="c551c21ec8665072" providerId="LiveId" clId="{5885FB46-07AA-4988-AE1C-5B2C65E118E5}" dt="2021-03-18T16:43:22.763" v="433" actId="1076"/>
          <ac:spMkLst>
            <pc:docMk/>
            <pc:sldMk cId="396090501" sldId="263"/>
            <ac:spMk id="9" creationId="{1FB3070F-3A6D-4A4A-A8F8-A2C6C135C5B4}"/>
          </ac:spMkLst>
        </pc:spChg>
        <pc:spChg chg="add mod">
          <ac:chgData name="Péter Papp" userId="c551c21ec8665072" providerId="LiveId" clId="{5885FB46-07AA-4988-AE1C-5B2C65E118E5}" dt="2021-03-18T16:43:38.564" v="435" actId="14100"/>
          <ac:spMkLst>
            <pc:docMk/>
            <pc:sldMk cId="396090501" sldId="263"/>
            <ac:spMk id="10" creationId="{ADF31F6B-B682-40A7-9834-879056A31701}"/>
          </ac:spMkLst>
        </pc:spChg>
        <pc:spChg chg="add mod">
          <ac:chgData name="Péter Papp" userId="c551c21ec8665072" providerId="LiveId" clId="{5885FB46-07AA-4988-AE1C-5B2C65E118E5}" dt="2021-03-18T16:43:48.916" v="438" actId="14100"/>
          <ac:spMkLst>
            <pc:docMk/>
            <pc:sldMk cId="396090501" sldId="263"/>
            <ac:spMk id="11" creationId="{F66166DE-6ACC-4377-B343-A81558ED8364}"/>
          </ac:spMkLst>
        </pc:spChg>
      </pc:sldChg>
      <pc:sldChg chg="modSp mod">
        <pc:chgData name="Péter Papp" userId="c551c21ec8665072" providerId="LiveId" clId="{5885FB46-07AA-4988-AE1C-5B2C65E118E5}" dt="2021-03-18T16:42:22.652" v="425" actId="20577"/>
        <pc:sldMkLst>
          <pc:docMk/>
          <pc:sldMk cId="3586627818" sldId="264"/>
        </pc:sldMkLst>
        <pc:spChg chg="mod">
          <ac:chgData name="Péter Papp" userId="c551c21ec8665072" providerId="LiveId" clId="{5885FB46-07AA-4988-AE1C-5B2C65E118E5}" dt="2021-03-18T16:42:22.652" v="425" actId="20577"/>
          <ac:spMkLst>
            <pc:docMk/>
            <pc:sldMk cId="3586627818" sldId="264"/>
            <ac:spMk id="4" creationId="{00000000-0000-0000-0000-000000000000}"/>
          </ac:spMkLst>
        </pc:spChg>
      </pc:sldChg>
      <pc:sldChg chg="modNotesTx">
        <pc:chgData name="Péter Papp" userId="c551c21ec8665072" providerId="LiveId" clId="{5885FB46-07AA-4988-AE1C-5B2C65E118E5}" dt="2021-03-18T16:36:10.516" v="413" actId="20577"/>
        <pc:sldMkLst>
          <pc:docMk/>
          <pc:sldMk cId="184470344" sldId="265"/>
        </pc:sldMkLst>
      </pc:sldChg>
      <pc:sldChg chg="modSp mod modNotesTx">
        <pc:chgData name="Péter Papp" userId="c551c21ec8665072" providerId="LiveId" clId="{5885FB46-07AA-4988-AE1C-5B2C65E118E5}" dt="2021-03-18T19:42:21.227" v="639" actId="20577"/>
        <pc:sldMkLst>
          <pc:docMk/>
          <pc:sldMk cId="1926032990" sldId="266"/>
        </pc:sldMkLst>
        <pc:spChg chg="mod">
          <ac:chgData name="Péter Papp" userId="c551c21ec8665072" providerId="LiveId" clId="{5885FB46-07AA-4988-AE1C-5B2C65E118E5}" dt="2021-03-18T19:40:10.376" v="502" actId="20577"/>
          <ac:spMkLst>
            <pc:docMk/>
            <pc:sldMk cId="1926032990" sldId="266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6:24:19.581" v="41" actId="27636"/>
        <pc:sldMkLst>
          <pc:docMk/>
          <pc:sldMk cId="2619109996" sldId="268"/>
        </pc:sldMkLst>
        <pc:spChg chg="mod">
          <ac:chgData name="Péter Papp" userId="c551c21ec8665072" providerId="LiveId" clId="{5885FB46-07AA-4988-AE1C-5B2C65E118E5}" dt="2021-03-18T16:24:19.581" v="41" actId="27636"/>
          <ac:spMkLst>
            <pc:docMk/>
            <pc:sldMk cId="2619109996" sldId="268"/>
            <ac:spMk id="4" creationId="{00000000-0000-0000-0000-000000000000}"/>
          </ac:spMkLst>
        </pc:spChg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31102557" sldId="27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147834887" sldId="27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52470099" sldId="27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69292287" sldId="27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06507197" sldId="27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83397264" sldId="27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231768747" sldId="27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77196189" sldId="27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8364317" sldId="28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109908253" sldId="28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43922497" sldId="28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11062636" sldId="28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72961639" sldId="28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966599221" sldId="29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60997857" sldId="29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6421348" sldId="29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36400944" sldId="29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58594813" sldId="29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863452" sldId="29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000546957" sldId="29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16158733" sldId="29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96741000" sldId="29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18192369" sldId="29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429559541" sldId="30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457389731" sldId="30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20260177" sldId="30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78838910" sldId="30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92737054" sldId="30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985071" sldId="30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2345155" sldId="30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7526395" sldId="30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706892902" sldId="31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43271932" sldId="31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43976322" sldId="31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53124465" sldId="31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18597711" sldId="31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264005109" sldId="315"/>
        </pc:sldMkLst>
      </pc:sldChg>
      <pc:sldChg chg="add del ord">
        <pc:chgData name="Péter Papp" userId="c551c21ec8665072" providerId="LiveId" clId="{5885FB46-07AA-4988-AE1C-5B2C65E118E5}" dt="2021-03-18T16:02:24.497" v="12"/>
        <pc:sldMkLst>
          <pc:docMk/>
          <pc:sldMk cId="2720775216" sldId="316"/>
        </pc:sldMkLst>
      </pc:sldChg>
      <pc:sldMasterChg chg="modSldLayout">
        <pc:chgData name="Péter Papp" userId="c551c21ec8665072" providerId="LiveId" clId="{5885FB46-07AA-4988-AE1C-5B2C65E118E5}" dt="2021-03-18T16:24:30.734" v="50" actId="403"/>
        <pc:sldMasterMkLst>
          <pc:docMk/>
          <pc:sldMasterMk cId="0" sldId="2147483648"/>
        </pc:sldMasterMkLst>
        <pc:sldLayoutChg chg="modSp">
          <pc:chgData name="Péter Papp" userId="c551c21ec8665072" providerId="LiveId" clId="{5885FB46-07AA-4988-AE1C-5B2C65E118E5}" dt="2021-03-18T16:24:30.734" v="50" actId="403"/>
          <pc:sldLayoutMkLst>
            <pc:docMk/>
            <pc:sldMasterMk cId="0" sldId="2147483648"/>
            <pc:sldLayoutMk cId="0" sldId="2147483650"/>
          </pc:sldLayoutMkLst>
          <pc:spChg chg="mod">
            <ac:chgData name="Péter Papp" userId="c551c21ec8665072" providerId="LiveId" clId="{5885FB46-07AA-4988-AE1C-5B2C65E118E5}" dt="2021-03-18T16:24:30.734" v="50" actId="403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Péter Papp" userId="c551c21ec8665072" providerId="LiveId" clId="{A6997B7D-3A5A-4973-A0BF-8BDF00A3CBB3}"/>
    <pc:docChg chg="modSld">
      <pc:chgData name="Péter Papp" userId="c551c21ec8665072" providerId="LiveId" clId="{A6997B7D-3A5A-4973-A0BF-8BDF00A3CBB3}" dt="2021-04-05T07:41:28.068" v="1"/>
      <pc:docMkLst>
        <pc:docMk/>
      </pc:docMkLst>
      <pc:sldChg chg="modSp mod">
        <pc:chgData name="Péter Papp" userId="c551c21ec8665072" providerId="LiveId" clId="{A6997B7D-3A5A-4973-A0BF-8BDF00A3CBB3}" dt="2021-04-05T07:41:19.756" v="0"/>
        <pc:sldMkLst>
          <pc:docMk/>
          <pc:sldMk cId="570332789" sldId="256"/>
        </pc:sldMkLst>
        <pc:spChg chg="mod">
          <ac:chgData name="Péter Papp" userId="c551c21ec8665072" providerId="LiveId" clId="{A6997B7D-3A5A-4973-A0BF-8BDF00A3CBB3}" dt="2021-04-05T07:41:19.756" v="0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6997B7D-3A5A-4973-A0BF-8BDF00A3CBB3}" dt="2021-04-05T07:41:28.068" v="1"/>
        <pc:sldMkLst>
          <pc:docMk/>
          <pc:sldMk cId="184470344" sldId="265"/>
        </pc:sldMkLst>
        <pc:spChg chg="mod">
          <ac:chgData name="Péter Papp" userId="c551c21ec8665072" providerId="LiveId" clId="{A6997B7D-3A5A-4973-A0BF-8BDF00A3CBB3}" dt="2021-04-05T07:41:28.068" v="1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9028E362-5FC4-4C4E-A994-5881B6F8AA8F}"/>
    <pc:docChg chg="undo redo custSel addSld delSld modSld sldOrd modSection">
      <pc:chgData name="Péter Papp" userId="c551c21ec8665072" providerId="LiveId" clId="{9028E362-5FC4-4C4E-A994-5881B6F8AA8F}" dt="2021-05-02T17:35:27.644" v="1943" actId="108"/>
      <pc:docMkLst>
        <pc:docMk/>
      </pc:docMkLst>
      <pc:sldChg chg="modSp mod">
        <pc:chgData name="Péter Papp" userId="c551c21ec8665072" providerId="LiveId" clId="{9028E362-5FC4-4C4E-A994-5881B6F8AA8F}" dt="2021-05-02T07:58:25.490" v="14" actId="20577"/>
        <pc:sldMkLst>
          <pc:docMk/>
          <pc:sldMk cId="570332789" sldId="256"/>
        </pc:sldMkLst>
        <pc:spChg chg="mod">
          <ac:chgData name="Péter Papp" userId="c551c21ec8665072" providerId="LiveId" clId="{9028E362-5FC4-4C4E-A994-5881B6F8AA8F}" dt="2021-05-02T07:58:25.490" v="14" actId="20577"/>
          <ac:spMkLst>
            <pc:docMk/>
            <pc:sldMk cId="570332789" sldId="256"/>
            <ac:spMk id="3" creationId="{00000000-0000-0000-0000-000000000000}"/>
          </ac:spMkLst>
        </pc:spChg>
      </pc:sldChg>
      <pc:sldChg chg="del">
        <pc:chgData name="Péter Papp" userId="c551c21ec8665072" providerId="LiveId" clId="{9028E362-5FC4-4C4E-A994-5881B6F8AA8F}" dt="2021-05-02T16:47:27.618" v="1489" actId="47"/>
        <pc:sldMkLst>
          <pc:docMk/>
          <pc:sldMk cId="743291452" sldId="259"/>
        </pc:sldMkLst>
      </pc:sldChg>
      <pc:sldChg chg="del modNotesTx">
        <pc:chgData name="Péter Papp" userId="c551c21ec8665072" providerId="LiveId" clId="{9028E362-5FC4-4C4E-A994-5881B6F8AA8F}" dt="2021-05-02T16:47:27.618" v="1489" actId="47"/>
        <pc:sldMkLst>
          <pc:docMk/>
          <pc:sldMk cId="3099117453" sldId="260"/>
        </pc:sldMkLst>
      </pc:sldChg>
      <pc:sldChg chg="del">
        <pc:chgData name="Péter Papp" userId="c551c21ec8665072" providerId="LiveId" clId="{9028E362-5FC4-4C4E-A994-5881B6F8AA8F}" dt="2021-05-02T16:47:27.618" v="1489" actId="47"/>
        <pc:sldMkLst>
          <pc:docMk/>
          <pc:sldMk cId="76982428" sldId="261"/>
        </pc:sldMkLst>
      </pc:sldChg>
      <pc:sldChg chg="del">
        <pc:chgData name="Péter Papp" userId="c551c21ec8665072" providerId="LiveId" clId="{9028E362-5FC4-4C4E-A994-5881B6F8AA8F}" dt="2021-05-02T16:47:27.618" v="1489" actId="47"/>
        <pc:sldMkLst>
          <pc:docMk/>
          <pc:sldMk cId="2002249716" sldId="262"/>
        </pc:sldMkLst>
      </pc:sldChg>
      <pc:sldChg chg="del">
        <pc:chgData name="Péter Papp" userId="c551c21ec8665072" providerId="LiveId" clId="{9028E362-5FC4-4C4E-A994-5881B6F8AA8F}" dt="2021-05-02T16:47:27.618" v="1489" actId="47"/>
        <pc:sldMkLst>
          <pc:docMk/>
          <pc:sldMk cId="396090501" sldId="263"/>
        </pc:sldMkLst>
      </pc:sldChg>
      <pc:sldChg chg="del">
        <pc:chgData name="Péter Papp" userId="c551c21ec8665072" providerId="LiveId" clId="{9028E362-5FC4-4C4E-A994-5881B6F8AA8F}" dt="2021-05-02T16:47:27.618" v="1489" actId="47"/>
        <pc:sldMkLst>
          <pc:docMk/>
          <pc:sldMk cId="3586627818" sldId="264"/>
        </pc:sldMkLst>
      </pc:sldChg>
      <pc:sldChg chg="modSp mod modAnim modNotesTx">
        <pc:chgData name="Péter Papp" userId="c551c21ec8665072" providerId="LiveId" clId="{9028E362-5FC4-4C4E-A994-5881B6F8AA8F}" dt="2021-05-02T16:51:08.272" v="1499"/>
        <pc:sldMkLst>
          <pc:docMk/>
          <pc:sldMk cId="184470344" sldId="265"/>
        </pc:sldMkLst>
        <pc:spChg chg="mod">
          <ac:chgData name="Péter Papp" userId="c551c21ec8665072" providerId="LiveId" clId="{9028E362-5FC4-4C4E-A994-5881B6F8AA8F}" dt="2021-05-02T08:01:48.086" v="40" actId="20577"/>
          <ac:spMkLst>
            <pc:docMk/>
            <pc:sldMk cId="184470344" sldId="265"/>
            <ac:spMk id="2" creationId="{00000000-0000-0000-0000-000000000000}"/>
          </ac:spMkLst>
        </pc:spChg>
        <pc:spChg chg="mod">
          <ac:chgData name="Péter Papp" userId="c551c21ec8665072" providerId="LiveId" clId="{9028E362-5FC4-4C4E-A994-5881B6F8AA8F}" dt="2021-05-02T09:05:54.178" v="769" actId="108"/>
          <ac:spMkLst>
            <pc:docMk/>
            <pc:sldMk cId="184470344" sldId="265"/>
            <ac:spMk id="4" creationId="{00000000-0000-0000-0000-000000000000}"/>
          </ac:spMkLst>
        </pc:spChg>
      </pc:sldChg>
      <pc:sldChg chg="del modNotesTx">
        <pc:chgData name="Péter Papp" userId="c551c21ec8665072" providerId="LiveId" clId="{9028E362-5FC4-4C4E-A994-5881B6F8AA8F}" dt="2021-05-02T16:47:27.618" v="1489" actId="47"/>
        <pc:sldMkLst>
          <pc:docMk/>
          <pc:sldMk cId="1926032990" sldId="266"/>
        </pc:sldMkLst>
      </pc:sldChg>
      <pc:sldChg chg="del">
        <pc:chgData name="Péter Papp" userId="c551c21ec8665072" providerId="LiveId" clId="{9028E362-5FC4-4C4E-A994-5881B6F8AA8F}" dt="2021-05-02T16:47:27.618" v="1489" actId="47"/>
        <pc:sldMkLst>
          <pc:docMk/>
          <pc:sldMk cId="3239744484" sldId="267"/>
        </pc:sldMkLst>
      </pc:sldChg>
      <pc:sldChg chg="del">
        <pc:chgData name="Péter Papp" userId="c551c21ec8665072" providerId="LiveId" clId="{9028E362-5FC4-4C4E-A994-5881B6F8AA8F}" dt="2021-05-02T16:47:27.618" v="1489" actId="47"/>
        <pc:sldMkLst>
          <pc:docMk/>
          <pc:sldMk cId="2619109996" sldId="268"/>
        </pc:sldMkLst>
      </pc:sldChg>
      <pc:sldChg chg="addSp delSp modSp add mod ord setBg modAnim setClrOvrMap modNotesTx">
        <pc:chgData name="Péter Papp" userId="c551c21ec8665072" providerId="LiveId" clId="{9028E362-5FC4-4C4E-A994-5881B6F8AA8F}" dt="2021-05-02T16:50:19.273" v="1495"/>
        <pc:sldMkLst>
          <pc:docMk/>
          <pc:sldMk cId="1215253997" sldId="317"/>
        </pc:sldMkLst>
        <pc:spChg chg="mod">
          <ac:chgData name="Péter Papp" userId="c551c21ec8665072" providerId="LiveId" clId="{9028E362-5FC4-4C4E-A994-5881B6F8AA8F}" dt="2021-05-02T09:03:15.604" v="744" actId="26606"/>
          <ac:spMkLst>
            <pc:docMk/>
            <pc:sldMk cId="1215253997" sldId="317"/>
            <ac:spMk id="2" creationId="{00000000-0000-0000-0000-000000000000}"/>
          </ac:spMkLst>
        </pc:spChg>
        <pc:spChg chg="mod ord">
          <ac:chgData name="Péter Papp" userId="c551c21ec8665072" providerId="LiveId" clId="{9028E362-5FC4-4C4E-A994-5881B6F8AA8F}" dt="2021-05-02T09:03:15.604" v="744" actId="26606"/>
          <ac:spMkLst>
            <pc:docMk/>
            <pc:sldMk cId="1215253997" sldId="317"/>
            <ac:spMk id="4" creationId="{00000000-0000-0000-0000-000000000000}"/>
          </ac:spMkLst>
        </pc:spChg>
        <pc:spChg chg="add del">
          <ac:chgData name="Péter Papp" userId="c551c21ec8665072" providerId="LiveId" clId="{9028E362-5FC4-4C4E-A994-5881B6F8AA8F}" dt="2021-05-02T09:03:00.266" v="740" actId="26606"/>
          <ac:spMkLst>
            <pc:docMk/>
            <pc:sldMk cId="1215253997" sldId="317"/>
            <ac:spMk id="71" creationId="{A416E3E5-5186-46A4-AFBD-337387D3163D}"/>
          </ac:spMkLst>
        </pc:spChg>
        <pc:spChg chg="add del">
          <ac:chgData name="Péter Papp" userId="c551c21ec8665072" providerId="LiveId" clId="{9028E362-5FC4-4C4E-A994-5881B6F8AA8F}" dt="2021-05-02T09:03:00.266" v="740" actId="26606"/>
          <ac:spMkLst>
            <pc:docMk/>
            <pc:sldMk cId="1215253997" sldId="317"/>
            <ac:spMk id="73" creationId="{7B8FAACC-353E-4F84-BA62-A5514185D9A9}"/>
          </ac:spMkLst>
        </pc:spChg>
        <pc:spChg chg="add del">
          <ac:chgData name="Péter Papp" userId="c551c21ec8665072" providerId="LiveId" clId="{9028E362-5FC4-4C4E-A994-5881B6F8AA8F}" dt="2021-05-02T09:03:06.486" v="742" actId="26606"/>
          <ac:spMkLst>
            <pc:docMk/>
            <pc:sldMk cId="1215253997" sldId="317"/>
            <ac:spMk id="75" creationId="{FD056B7E-FBD7-4858-966D-9C4DEDA7EF3C}"/>
          </ac:spMkLst>
        </pc:spChg>
        <pc:spChg chg="add del">
          <ac:chgData name="Péter Papp" userId="c551c21ec8665072" providerId="LiveId" clId="{9028E362-5FC4-4C4E-A994-5881B6F8AA8F}" dt="2021-05-02T09:03:06.486" v="742" actId="26606"/>
          <ac:spMkLst>
            <pc:docMk/>
            <pc:sldMk cId="1215253997" sldId="317"/>
            <ac:spMk id="1028" creationId="{A5BA3AE5-0FB8-4948-A421-5CEE1A5E8A61}"/>
          </ac:spMkLst>
        </pc:spChg>
        <pc:spChg chg="add del">
          <ac:chgData name="Péter Papp" userId="c551c21ec8665072" providerId="LiveId" clId="{9028E362-5FC4-4C4E-A994-5881B6F8AA8F}" dt="2021-05-02T09:03:06.486" v="742" actId="26606"/>
          <ac:spMkLst>
            <pc:docMk/>
            <pc:sldMk cId="1215253997" sldId="317"/>
            <ac:spMk id="1029" creationId="{615FFFBF-F0D2-4BB8-BB9E-3ADC47E3B69A}"/>
          </ac:spMkLst>
        </pc:spChg>
        <pc:picChg chg="add mod">
          <ac:chgData name="Péter Papp" userId="c551c21ec8665072" providerId="LiveId" clId="{9028E362-5FC4-4C4E-A994-5881B6F8AA8F}" dt="2021-05-02T09:04:46.470" v="751" actId="14861"/>
          <ac:picMkLst>
            <pc:docMk/>
            <pc:sldMk cId="1215253997" sldId="317"/>
            <ac:picMk id="1026" creationId="{9562BBE4-2CA2-4927-B345-3988969A037C}"/>
          </ac:picMkLst>
        </pc:picChg>
      </pc:sldChg>
      <pc:sldChg chg="modSp add mod modAnim modNotesTx">
        <pc:chgData name="Péter Papp" userId="c551c21ec8665072" providerId="LiveId" clId="{9028E362-5FC4-4C4E-A994-5881B6F8AA8F}" dt="2021-05-02T16:53:04.848" v="1518"/>
        <pc:sldMkLst>
          <pc:docMk/>
          <pc:sldMk cId="1721241018" sldId="318"/>
        </pc:sldMkLst>
        <pc:spChg chg="mod">
          <ac:chgData name="Péter Papp" userId="c551c21ec8665072" providerId="LiveId" clId="{9028E362-5FC4-4C4E-A994-5881B6F8AA8F}" dt="2021-05-02T16:52:41.382" v="1515" actId="20577"/>
          <ac:spMkLst>
            <pc:docMk/>
            <pc:sldMk cId="1721241018" sldId="318"/>
            <ac:spMk id="4" creationId="{00000000-0000-0000-0000-000000000000}"/>
          </ac:spMkLst>
        </pc:spChg>
      </pc:sldChg>
      <pc:sldChg chg="modSp add mod modNotesTx">
        <pc:chgData name="Péter Papp" userId="c551c21ec8665072" providerId="LiveId" clId="{9028E362-5FC4-4C4E-A994-5881B6F8AA8F}" dt="2021-05-02T17:16:06.038" v="1693" actId="20577"/>
        <pc:sldMkLst>
          <pc:docMk/>
          <pc:sldMk cId="2835646587" sldId="319"/>
        </pc:sldMkLst>
        <pc:spChg chg="mod">
          <ac:chgData name="Péter Papp" userId="c551c21ec8665072" providerId="LiveId" clId="{9028E362-5FC4-4C4E-A994-5881B6F8AA8F}" dt="2021-05-02T14:22:36.666" v="1143" actId="20577"/>
          <ac:spMkLst>
            <pc:docMk/>
            <pc:sldMk cId="2835646587" sldId="319"/>
            <ac:spMk id="2" creationId="{00000000-0000-0000-0000-000000000000}"/>
          </ac:spMkLst>
        </pc:spChg>
        <pc:spChg chg="mod">
          <ac:chgData name="Péter Papp" userId="c551c21ec8665072" providerId="LiveId" clId="{9028E362-5FC4-4C4E-A994-5881B6F8AA8F}" dt="2021-05-02T17:16:06.038" v="1693" actId="20577"/>
          <ac:spMkLst>
            <pc:docMk/>
            <pc:sldMk cId="2835646587" sldId="319"/>
            <ac:spMk id="4" creationId="{00000000-0000-0000-0000-000000000000}"/>
          </ac:spMkLst>
        </pc:spChg>
      </pc:sldChg>
      <pc:sldChg chg="modSp add mod">
        <pc:chgData name="Péter Papp" userId="c551c21ec8665072" providerId="LiveId" clId="{9028E362-5FC4-4C4E-A994-5881B6F8AA8F}" dt="2021-05-02T17:35:27.644" v="1943" actId="108"/>
        <pc:sldMkLst>
          <pc:docMk/>
          <pc:sldMk cId="2987635827" sldId="320"/>
        </pc:sldMkLst>
        <pc:spChg chg="mod">
          <ac:chgData name="Péter Papp" userId="c551c21ec8665072" providerId="LiveId" clId="{9028E362-5FC4-4C4E-A994-5881B6F8AA8F}" dt="2021-05-02T17:35:27.644" v="1943" actId="108"/>
          <ac:spMkLst>
            <pc:docMk/>
            <pc:sldMk cId="2987635827" sldId="320"/>
            <ac:spMk id="4" creationId="{00000000-0000-0000-0000-000000000000}"/>
          </ac:spMkLst>
        </pc:spChg>
      </pc:sldChg>
      <pc:sldChg chg="modSp add mod">
        <pc:chgData name="Péter Papp" userId="c551c21ec8665072" providerId="LiveId" clId="{9028E362-5FC4-4C4E-A994-5881B6F8AA8F}" dt="2021-05-02T17:21:15.718" v="1808" actId="6549"/>
        <pc:sldMkLst>
          <pc:docMk/>
          <pc:sldMk cId="2539486945" sldId="321"/>
        </pc:sldMkLst>
        <pc:spChg chg="mod">
          <ac:chgData name="Péter Papp" userId="c551c21ec8665072" providerId="LiveId" clId="{9028E362-5FC4-4C4E-A994-5881B6F8AA8F}" dt="2021-05-02T17:21:15.718" v="1808" actId="6549"/>
          <ac:spMkLst>
            <pc:docMk/>
            <pc:sldMk cId="2539486945" sldId="321"/>
            <ac:spMk id="4" creationId="{00000000-0000-0000-0000-000000000000}"/>
          </ac:spMkLst>
        </pc:spChg>
      </pc:sldChg>
    </pc:docChg>
  </pc:docChgLst>
  <pc:docChgLst>
    <pc:chgData name="Péter Papp" userId="c551c21ec8665072" providerId="LiveId" clId="{04E13D3C-99D8-44D8-9967-B0EBF88DA3EC}"/>
    <pc:docChg chg="modSld">
      <pc:chgData name="Péter Papp" userId="c551c21ec8665072" providerId="LiveId" clId="{04E13D3C-99D8-44D8-9967-B0EBF88DA3EC}" dt="2021-04-05T14:17:05.888" v="2"/>
      <pc:docMkLst>
        <pc:docMk/>
      </pc:docMkLst>
      <pc:sldChg chg="modSp mod">
        <pc:chgData name="Péter Papp" userId="c551c21ec8665072" providerId="LiveId" clId="{04E13D3C-99D8-44D8-9967-B0EBF88DA3EC}" dt="2021-04-05T14:17:05.888" v="2"/>
        <pc:sldMkLst>
          <pc:docMk/>
          <pc:sldMk cId="570332789" sldId="256"/>
        </pc:sldMkLst>
        <pc:spChg chg="mod">
          <ac:chgData name="Péter Papp" userId="c551c21ec8665072" providerId="LiveId" clId="{04E13D3C-99D8-44D8-9967-B0EBF88DA3EC}" dt="2021-04-05T14:17:05.888" v="2"/>
          <ac:spMkLst>
            <pc:docMk/>
            <pc:sldMk cId="570332789" sldId="256"/>
            <ac:spMk id="3" creationId="{00000000-0000-0000-0000-000000000000}"/>
          </ac:spMkLst>
        </pc:spChg>
      </pc:sldChg>
    </pc:docChg>
  </pc:docChgLst>
  <pc:docChgLst>
    <pc:chgData name="Péter Papp" userId="c551c21ec8665072" providerId="LiveId" clId="{15B6C95F-D59A-4106-A68D-27247449ABDE}"/>
    <pc:docChg chg="modSld">
      <pc:chgData name="Péter Papp" userId="c551c21ec8665072" providerId="LiveId" clId="{15B6C95F-D59A-4106-A68D-27247449ABDE}" dt="2021-04-05T14:15:16.319" v="3"/>
      <pc:docMkLst>
        <pc:docMk/>
      </pc:docMkLst>
      <pc:sldChg chg="modSp mod">
        <pc:chgData name="Péter Papp" userId="c551c21ec8665072" providerId="LiveId" clId="{15B6C95F-D59A-4106-A68D-27247449ABDE}" dt="2021-04-05T14:15:16.319" v="3"/>
        <pc:sldMkLst>
          <pc:docMk/>
          <pc:sldMk cId="570332789" sldId="256"/>
        </pc:sldMkLst>
        <pc:spChg chg="mod">
          <ac:chgData name="Péter Papp" userId="c551c21ec8665072" providerId="LiveId" clId="{15B6C95F-D59A-4106-A68D-27247449ABDE}" dt="2021-04-05T14:15:16.319" v="3"/>
          <ac:spMkLst>
            <pc:docMk/>
            <pc:sldMk cId="570332789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ADC2-D60A-47FB-910A-DE7413AFB619}" type="datetimeFigureOut">
              <a:rPr lang="hu-HU" smtClean="0"/>
              <a:t>2021. 05. 02.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DCED9-A3A7-4A16-99F9-BC03E1B2A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28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https://www.w3resource.com/sql/subqueries/understanding-sql-subqueries.php</a:t>
            </a:r>
          </a:p>
          <a:p>
            <a:r>
              <a:rPr lang="hu-HU" dirty="0"/>
              <a:t>https://mariadb.com/kb/en/subqueries/</a:t>
            </a:r>
          </a:p>
          <a:p>
            <a:r>
              <a:rPr lang="hu-HU" dirty="0"/>
              <a:t>https://www.mariadbtutorial.com/mariadb-basics/mariadb-subqueries/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581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22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655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3148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943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SQL: Adatbázis kezelés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19. </a:t>
            </a:r>
            <a:r>
              <a:rPr lang="hu-HU" dirty="0" err="1"/>
              <a:t>Allekérdezések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033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Allekérdezés – Subquery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 err="1">
                <a:solidFill>
                  <a:schemeClr val="accent1"/>
                </a:solidFill>
              </a:rPr>
              <a:t>allekérdezés</a:t>
            </a:r>
            <a:r>
              <a:rPr lang="hu-HU" dirty="0"/>
              <a:t> (belső </a:t>
            </a: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) egy lekérdezés </a:t>
            </a:r>
            <a:r>
              <a:rPr lang="hu-HU" b="1" i="1" dirty="0">
                <a:solidFill>
                  <a:schemeClr val="accent1"/>
                </a:solidFill>
              </a:rPr>
              <a:t>beágyazva</a:t>
            </a:r>
            <a:r>
              <a:rPr lang="hu-HU" dirty="0"/>
              <a:t> egy nagyobb lekérdezésbe.</a:t>
            </a:r>
          </a:p>
          <a:p>
            <a:pPr marL="0" indent="0">
              <a:buNone/>
            </a:pPr>
            <a:r>
              <a:rPr lang="hu-HU" dirty="0"/>
              <a:t>Olyan esetekben hasznos, ha olyan adatokra  van szükség a </a:t>
            </a:r>
            <a:r>
              <a:rPr lang="hu-HU" b="1" i="1" dirty="0">
                <a:solidFill>
                  <a:schemeClr val="accent1"/>
                </a:solidFill>
              </a:rPr>
              <a:t>fő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lekérdezés</a:t>
            </a:r>
            <a:r>
              <a:rPr lang="hu-HU" dirty="0"/>
              <a:t>ben, amikhez az ott nem férne hozzá.</a:t>
            </a:r>
          </a:p>
          <a:p>
            <a:pPr marL="0" indent="0">
              <a:buNone/>
            </a:pPr>
            <a:r>
              <a:rPr lang="hu-HU" dirty="0"/>
              <a:t>A következő parancsokban használható: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: választó lekérdezés</a:t>
            </a:r>
            <a:endParaRPr lang="hu-HU" b="1" i="1" dirty="0">
              <a:solidFill>
                <a:schemeClr val="accent1"/>
              </a:solidFill>
            </a:endParaRPr>
          </a:p>
          <a:p>
            <a:r>
              <a:rPr lang="hu-HU" b="1" i="1" dirty="0">
                <a:solidFill>
                  <a:schemeClr val="accent1"/>
                </a:solidFill>
              </a:rPr>
              <a:t>UPDATE</a:t>
            </a:r>
            <a:r>
              <a:rPr lang="hu-HU" dirty="0"/>
              <a:t>: frissítő lekérdezés</a:t>
            </a:r>
            <a:endParaRPr lang="hu-HU" b="1" i="1" dirty="0">
              <a:solidFill>
                <a:schemeClr val="accent1"/>
              </a:solidFill>
            </a:endParaRPr>
          </a:p>
          <a:p>
            <a:r>
              <a:rPr lang="hu-HU" b="1" i="1" dirty="0">
                <a:solidFill>
                  <a:schemeClr val="accent1"/>
                </a:solidFill>
              </a:rPr>
              <a:t>INSERT</a:t>
            </a:r>
            <a:r>
              <a:rPr lang="hu-HU" dirty="0"/>
              <a:t>: hozzáfűző lekérdezés</a:t>
            </a:r>
            <a:endParaRPr lang="hu-HU" b="1" i="1" dirty="0">
              <a:solidFill>
                <a:schemeClr val="accent1"/>
              </a:solidFill>
            </a:endParaRPr>
          </a:p>
          <a:p>
            <a:r>
              <a:rPr lang="hu-HU" b="1" i="1" dirty="0">
                <a:solidFill>
                  <a:schemeClr val="accent1"/>
                </a:solidFill>
              </a:rPr>
              <a:t>DELETE</a:t>
            </a:r>
            <a:r>
              <a:rPr lang="hu-HU" dirty="0"/>
              <a:t>: törlő lekérdezés</a:t>
            </a:r>
            <a:endParaRPr lang="hu-HU" b="1" i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MariaDB subqueries">
            <a:extLst>
              <a:ext uri="{FF2B5EF4-FFF2-40B4-BE49-F238E27FC236}">
                <a16:creationId xmlns:a16="http://schemas.microsoft.com/office/drawing/2014/main" id="{9562BBE4-2CA2-4927-B345-3988969A0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719" y="3994559"/>
            <a:ext cx="3279007" cy="25992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26CABF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15253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Allekérdezés</a:t>
            </a:r>
            <a:r>
              <a:rPr lang="hu-HU" dirty="0"/>
              <a:t> – </a:t>
            </a:r>
            <a:r>
              <a:rPr lang="hu-HU" dirty="0" err="1"/>
              <a:t>Subquery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dirty="0"/>
              <a:t>A következő </a:t>
            </a:r>
            <a:r>
              <a:rPr lang="hu-HU" b="1" i="1" dirty="0">
                <a:solidFill>
                  <a:schemeClr val="accent1"/>
                </a:solidFill>
              </a:rPr>
              <a:t>módosító</a:t>
            </a:r>
            <a:r>
              <a:rPr lang="hu-HU" dirty="0"/>
              <a:t>kban fordulhat elő: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: csak 1 rekord lehet az eredménye az </a:t>
            </a:r>
            <a:r>
              <a:rPr lang="hu-HU" dirty="0" err="1"/>
              <a:t>allekérdezésnek</a:t>
            </a:r>
            <a:r>
              <a:rPr lang="hu-HU" dirty="0"/>
              <a:t>!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FROM</a:t>
            </a:r>
            <a:r>
              <a:rPr lang="hu-HU" dirty="0"/>
              <a:t>: </a:t>
            </a:r>
            <a:r>
              <a:rPr lang="hu-HU" b="1" i="1" dirty="0" err="1">
                <a:solidFill>
                  <a:schemeClr val="accent1"/>
                </a:solidFill>
              </a:rPr>
              <a:t>alias</a:t>
            </a:r>
            <a:r>
              <a:rPr lang="hu-HU" dirty="0"/>
              <a:t>-t kell adni! Pl. </a:t>
            </a:r>
            <a:r>
              <a:rPr lang="hu-HU" b="1" i="1" dirty="0">
                <a:solidFill>
                  <a:schemeClr val="accent1"/>
                </a:solidFill>
              </a:rPr>
              <a:t>AS</a:t>
            </a:r>
            <a:r>
              <a:rPr lang="hu-HU" dirty="0"/>
              <a:t> t1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: valamilyen feltétel részeként. A leggyakoribb eset.</a:t>
            </a:r>
            <a:endParaRPr lang="hu-HU" b="1" i="1" dirty="0">
              <a:solidFill>
                <a:schemeClr val="accent1"/>
              </a:solidFill>
            </a:endParaRPr>
          </a:p>
          <a:p>
            <a:r>
              <a:rPr lang="hu-HU" b="1" i="1" dirty="0">
                <a:solidFill>
                  <a:schemeClr val="accent1"/>
                </a:solidFill>
              </a:rPr>
              <a:t>HAVING</a:t>
            </a:r>
            <a:r>
              <a:rPr lang="hu-HU" dirty="0"/>
              <a:t>: mint a 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-ben.</a:t>
            </a:r>
            <a:endParaRPr lang="hu-HU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0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Allekérdezés</a:t>
            </a:r>
            <a:r>
              <a:rPr lang="hu-HU" dirty="0"/>
              <a:t> – </a:t>
            </a:r>
            <a:r>
              <a:rPr lang="hu-HU" dirty="0" err="1"/>
              <a:t>Subquery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dirty="0"/>
              <a:t>Használatának szabályai:</a:t>
            </a:r>
          </a:p>
          <a:p>
            <a:r>
              <a:rPr lang="hu-HU" dirty="0"/>
              <a:t>Szerepelhet az összehasonlító kifejezésben pl. =, &gt;, &lt;, </a:t>
            </a:r>
            <a:r>
              <a:rPr lang="hu-HU" b="1" i="1" dirty="0">
                <a:solidFill>
                  <a:schemeClr val="accent1"/>
                </a:solidFill>
              </a:rPr>
              <a:t>LIKE</a:t>
            </a:r>
          </a:p>
          <a:p>
            <a:r>
              <a:rPr lang="hu-HU" dirty="0"/>
              <a:t>Szerepelhet listakezelőben, mint </a:t>
            </a:r>
            <a:r>
              <a:rPr lang="hu-HU" b="1" i="1" dirty="0">
                <a:solidFill>
                  <a:schemeClr val="accent1"/>
                </a:solidFill>
              </a:rPr>
              <a:t>IN()</a:t>
            </a:r>
            <a:r>
              <a:rPr lang="hu-HU" dirty="0"/>
              <a:t>, </a:t>
            </a:r>
            <a:r>
              <a:rPr lang="hu-HU" b="1" i="1" dirty="0">
                <a:solidFill>
                  <a:schemeClr val="accent1"/>
                </a:solidFill>
              </a:rPr>
              <a:t>ANY()</a:t>
            </a:r>
            <a:r>
              <a:rPr lang="hu-HU" dirty="0"/>
              <a:t>,</a:t>
            </a:r>
            <a:r>
              <a:rPr lang="hu-HU" b="1" i="1" dirty="0">
                <a:solidFill>
                  <a:schemeClr val="accent1"/>
                </a:solidFill>
              </a:rPr>
              <a:t> ALL()</a:t>
            </a:r>
          </a:p>
          <a:p>
            <a:r>
              <a:rPr lang="hu-HU" dirty="0"/>
              <a:t>A külső lekérdezés neve </a:t>
            </a:r>
            <a:r>
              <a:rPr lang="hu-HU" b="1" i="1" dirty="0">
                <a:solidFill>
                  <a:schemeClr val="accent1"/>
                </a:solidFill>
              </a:rPr>
              <a:t>fő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lekérdezés</a:t>
            </a:r>
            <a:r>
              <a:rPr lang="hu-HU" dirty="0"/>
              <a:t> (</a:t>
            </a:r>
            <a:r>
              <a:rPr lang="hu-HU" b="1" i="1" dirty="0">
                <a:solidFill>
                  <a:schemeClr val="accent1"/>
                </a:solidFill>
              </a:rPr>
              <a:t>main</a:t>
            </a:r>
            <a:r>
              <a:rPr lang="hu-HU" dirty="0"/>
              <a:t> </a:t>
            </a:r>
            <a:r>
              <a:rPr lang="hu-HU" b="1" i="1" dirty="0" err="1">
                <a:solidFill>
                  <a:schemeClr val="accent1"/>
                </a:solidFill>
              </a:rPr>
              <a:t>query</a:t>
            </a:r>
            <a:r>
              <a:rPr lang="hu-HU" dirty="0"/>
              <a:t>)</a:t>
            </a:r>
          </a:p>
          <a:p>
            <a:r>
              <a:rPr lang="hu-HU" dirty="0"/>
              <a:t>Először ez fut le, az eredményei átadódnak a főnek.</a:t>
            </a:r>
          </a:p>
          <a:p>
            <a:r>
              <a:rPr lang="hu-HU" dirty="0"/>
              <a:t>Mindig zárójelben kell lennie.</a:t>
            </a:r>
          </a:p>
        </p:txBody>
      </p:sp>
    </p:spTree>
    <p:extLst>
      <p:ext uri="{BB962C8B-B14F-4D97-AF65-F5344CB8AC3E}">
        <p14:creationId xmlns:p14="http://schemas.microsoft.com/office/powerpoint/2010/main" val="1721241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Allekérdezés</a:t>
            </a:r>
            <a:r>
              <a:rPr lang="hu-HU" dirty="0"/>
              <a:t> – </a:t>
            </a:r>
            <a:r>
              <a:rPr lang="hu-HU" dirty="0" err="1"/>
              <a:t>Subquery</a:t>
            </a:r>
            <a:r>
              <a:rPr lang="hu-HU" dirty="0"/>
              <a:t> – Típusai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1. típus: </a:t>
            </a:r>
            <a:r>
              <a:rPr lang="hu-HU" dirty="0"/>
              <a:t>Csak </a:t>
            </a:r>
            <a:r>
              <a:rPr lang="hu-HU" b="1" i="1" dirty="0">
                <a:solidFill>
                  <a:schemeClr val="accent1"/>
                </a:solidFill>
              </a:rPr>
              <a:t>1 érték</a:t>
            </a:r>
            <a:r>
              <a:rPr lang="hu-HU" dirty="0"/>
              <a:t>et ad vissza (</a:t>
            </a:r>
            <a:r>
              <a:rPr lang="hu-HU" i="1" dirty="0" err="1"/>
              <a:t>Scalar</a:t>
            </a:r>
            <a:r>
              <a:rPr lang="hu-HU" i="1" dirty="0"/>
              <a:t> </a:t>
            </a:r>
            <a:r>
              <a:rPr lang="hu-HU" i="1" dirty="0" err="1"/>
              <a:t>Subqueries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Minden olyan helyen használható, ahol csak 1 érték szerepelhet a fő lekérdezésben.</a:t>
            </a:r>
          </a:p>
          <a:p>
            <a:pPr marL="0" indent="0">
              <a:buNone/>
            </a:pPr>
            <a:r>
              <a:rPr lang="hu-HU" dirty="0"/>
              <a:t>Például:</a:t>
            </a:r>
          </a:p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	</a:t>
            </a:r>
            <a:r>
              <a:rPr lang="en-US" b="1" i="1" dirty="0">
                <a:solidFill>
                  <a:schemeClr val="accent1"/>
                </a:solidFill>
              </a:rPr>
              <a:t>SELECT * FROM </a:t>
            </a:r>
            <a:r>
              <a:rPr lang="en-US" dirty="0"/>
              <a:t>t1 </a:t>
            </a:r>
            <a:r>
              <a:rPr lang="en-US" b="1" i="1" dirty="0">
                <a:solidFill>
                  <a:schemeClr val="accent1"/>
                </a:solidFill>
              </a:rPr>
              <a:t>WHERE</a:t>
            </a:r>
            <a:r>
              <a:rPr lang="en-US" dirty="0"/>
              <a:t> (</a:t>
            </a:r>
            <a:r>
              <a:rPr lang="en-US" b="1" i="1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SUM</a:t>
            </a:r>
            <a:r>
              <a:rPr lang="en-US" dirty="0"/>
              <a:t>(mezo2) </a:t>
            </a:r>
            <a:r>
              <a:rPr lang="en-US" b="1" i="1" dirty="0">
                <a:solidFill>
                  <a:schemeClr val="accent1"/>
                </a:solidFill>
              </a:rPr>
              <a:t>FROM</a:t>
            </a:r>
            <a:r>
              <a:rPr lang="en-US" dirty="0"/>
              <a:t> t2) &gt; mezo1;</a:t>
            </a:r>
            <a:endParaRPr lang="hu-HU" dirty="0"/>
          </a:p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	</a:t>
            </a:r>
            <a:r>
              <a:rPr lang="en-US" b="1" i="1" dirty="0">
                <a:solidFill>
                  <a:schemeClr val="accent1"/>
                </a:solidFill>
              </a:rPr>
              <a:t>SELECT </a:t>
            </a:r>
            <a:r>
              <a:rPr lang="hu-HU" dirty="0"/>
              <a:t>mezo1 * 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MAX</a:t>
            </a:r>
            <a:r>
              <a:rPr lang="en-US" dirty="0"/>
              <a:t>(mezo2) </a:t>
            </a:r>
            <a:r>
              <a:rPr lang="en-US" b="1" i="1" dirty="0">
                <a:solidFill>
                  <a:schemeClr val="accent1"/>
                </a:solidFill>
              </a:rPr>
              <a:t>FROM</a:t>
            </a:r>
            <a:r>
              <a:rPr lang="en-US" dirty="0"/>
              <a:t> t2)</a:t>
            </a:r>
            <a:r>
              <a:rPr lang="en-US" b="1" i="1" dirty="0">
                <a:solidFill>
                  <a:schemeClr val="accent1"/>
                </a:solidFill>
              </a:rPr>
              <a:t> FROM </a:t>
            </a:r>
            <a:r>
              <a:rPr lang="en-US" dirty="0"/>
              <a:t>t1;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56465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Allekérdezés</a:t>
            </a:r>
            <a:r>
              <a:rPr lang="hu-HU" dirty="0"/>
              <a:t> – </a:t>
            </a:r>
            <a:r>
              <a:rPr lang="hu-HU" dirty="0" err="1"/>
              <a:t>Subquery</a:t>
            </a:r>
            <a:r>
              <a:rPr lang="hu-HU" dirty="0"/>
              <a:t> – Típusai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2. típus: </a:t>
            </a:r>
            <a:r>
              <a:rPr lang="hu-HU" dirty="0"/>
              <a:t>Csak </a:t>
            </a:r>
            <a:r>
              <a:rPr lang="hu-HU" b="1" i="1" dirty="0">
                <a:solidFill>
                  <a:schemeClr val="accent1"/>
                </a:solidFill>
              </a:rPr>
              <a:t>1 rekord</a:t>
            </a:r>
            <a:r>
              <a:rPr lang="hu-HU" dirty="0"/>
              <a:t>ot ad vissza (</a:t>
            </a:r>
            <a:r>
              <a:rPr lang="hu-HU" i="1" dirty="0" err="1"/>
              <a:t>Row</a:t>
            </a:r>
            <a:r>
              <a:rPr lang="hu-HU" i="1" dirty="0"/>
              <a:t> </a:t>
            </a:r>
            <a:r>
              <a:rPr lang="hu-HU" i="1" dirty="0" err="1"/>
              <a:t>Subqueries</a:t>
            </a:r>
            <a:r>
              <a:rPr lang="hu-HU" dirty="0"/>
              <a:t>). A rekordban lehet több mező (érték, kifejezés,…) is.</a:t>
            </a:r>
          </a:p>
          <a:p>
            <a:pPr marL="0" indent="0">
              <a:buNone/>
            </a:pPr>
            <a:r>
              <a:rPr lang="hu-HU" dirty="0"/>
              <a:t>Például: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en-US" sz="2400" b="1" i="1" dirty="0">
                <a:solidFill>
                  <a:schemeClr val="accent1"/>
                </a:solidFill>
              </a:rPr>
              <a:t>SELECT * FROM </a:t>
            </a:r>
            <a:r>
              <a:rPr lang="en-US" sz="2400" dirty="0"/>
              <a:t>t</a:t>
            </a:r>
            <a:r>
              <a:rPr lang="hu-HU" sz="2400" dirty="0"/>
              <a:t>1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chemeClr val="accent1"/>
                </a:solidFill>
              </a:rPr>
              <a:t>WHERE</a:t>
            </a:r>
            <a:r>
              <a:rPr lang="en-US" sz="2400" dirty="0"/>
              <a:t> (mezo1,mezo2) </a:t>
            </a:r>
            <a:r>
              <a:rPr lang="hu-HU" sz="2400" dirty="0"/>
              <a:t>= </a:t>
            </a:r>
            <a:br>
              <a:rPr lang="hu-HU" sz="2400" dirty="0"/>
            </a:br>
            <a:r>
              <a:rPr lang="hu-HU" sz="2400" dirty="0"/>
              <a:t>							( </a:t>
            </a:r>
            <a:r>
              <a:rPr lang="en-US" sz="2400" b="1" i="1" dirty="0">
                <a:solidFill>
                  <a:schemeClr val="accent1"/>
                </a:solidFill>
              </a:rPr>
              <a:t>SELECT</a:t>
            </a:r>
            <a:r>
              <a:rPr lang="hu-HU" sz="2400" b="1" i="1" dirty="0">
                <a:solidFill>
                  <a:schemeClr val="accent1"/>
                </a:solidFill>
              </a:rPr>
              <a:t> </a:t>
            </a:r>
            <a:r>
              <a:rPr lang="hu-HU" sz="2400" dirty="0"/>
              <a:t>2+mezo2, 5 </a:t>
            </a:r>
            <a:r>
              <a:rPr lang="hu-HU" b="1" i="1" dirty="0">
                <a:solidFill>
                  <a:schemeClr val="accent1"/>
                </a:solidFill>
              </a:rPr>
              <a:t>FROM</a:t>
            </a:r>
            <a:r>
              <a:rPr lang="hu-HU" sz="2400" dirty="0"/>
              <a:t> t2 );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dirty="0"/>
              <a:t>	</a:t>
            </a:r>
            <a:r>
              <a:rPr lang="en-US" sz="2400" b="1" i="1" dirty="0">
                <a:solidFill>
                  <a:schemeClr val="accent1"/>
                </a:solidFill>
              </a:rPr>
              <a:t>SELECT * FROM </a:t>
            </a:r>
            <a:r>
              <a:rPr lang="en-US" sz="2400" dirty="0"/>
              <a:t>t2 </a:t>
            </a:r>
            <a:r>
              <a:rPr lang="en-US" sz="2400" b="1" i="1" dirty="0">
                <a:solidFill>
                  <a:schemeClr val="accent1"/>
                </a:solidFill>
              </a:rPr>
              <a:t>WHERE</a:t>
            </a:r>
            <a:r>
              <a:rPr lang="en-US" sz="2400" dirty="0"/>
              <a:t> (mezo1,mezo2) &lt;</a:t>
            </a:r>
            <a:br>
              <a:rPr lang="hu-HU" sz="2400" dirty="0"/>
            </a:br>
            <a:r>
              <a:rPr lang="hu-HU" sz="2400" dirty="0"/>
              <a:t>							</a:t>
            </a:r>
            <a:r>
              <a:rPr lang="en-US" sz="2400" dirty="0"/>
              <a:t> ( </a:t>
            </a:r>
            <a:r>
              <a:rPr lang="en-US" sz="2400" b="1" i="1" dirty="0">
                <a:solidFill>
                  <a:schemeClr val="accent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chemeClr val="accent1"/>
                </a:solidFill>
              </a:rPr>
              <a:t>AVG</a:t>
            </a:r>
            <a:r>
              <a:rPr lang="en-US" sz="2400" dirty="0"/>
              <a:t>(mezo1), </a:t>
            </a:r>
            <a:r>
              <a:rPr lang="en-US" sz="2400" b="1" i="1" dirty="0">
                <a:solidFill>
                  <a:schemeClr val="accent1"/>
                </a:solidFill>
              </a:rPr>
              <a:t>AVG</a:t>
            </a:r>
            <a:r>
              <a:rPr lang="en-US" sz="2400" dirty="0"/>
              <a:t>(mezo2) </a:t>
            </a:r>
            <a:r>
              <a:rPr lang="en-US" sz="2400" b="1" i="1" dirty="0">
                <a:solidFill>
                  <a:schemeClr val="accent1"/>
                </a:solidFill>
              </a:rPr>
              <a:t>FROM</a:t>
            </a:r>
            <a:r>
              <a:rPr lang="en-US" sz="2400" dirty="0"/>
              <a:t> t2</a:t>
            </a:r>
            <a:r>
              <a:rPr lang="hu-HU" sz="2400" dirty="0"/>
              <a:t> </a:t>
            </a:r>
            <a:r>
              <a:rPr lang="en-US" sz="2400" dirty="0"/>
              <a:t>);</a:t>
            </a:r>
            <a:endParaRPr lang="hu-HU" sz="2400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94869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Allekérdezés</a:t>
            </a:r>
            <a:r>
              <a:rPr lang="hu-HU" dirty="0"/>
              <a:t> – </a:t>
            </a:r>
            <a:r>
              <a:rPr lang="hu-HU" dirty="0" err="1"/>
              <a:t>Subquery</a:t>
            </a:r>
            <a:r>
              <a:rPr lang="hu-HU" dirty="0"/>
              <a:t> – Típusai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3. típus: </a:t>
            </a:r>
            <a:r>
              <a:rPr lang="hu-HU" dirty="0"/>
              <a:t>Több rekordot ad vissza. </a:t>
            </a:r>
            <a:br>
              <a:rPr lang="hu-HU" dirty="0"/>
            </a:br>
            <a:r>
              <a:rPr lang="hu-HU" dirty="0"/>
              <a:t>Ilyenkor használható az I</a:t>
            </a:r>
            <a:r>
              <a:rPr lang="hu-HU" b="1" i="1" dirty="0">
                <a:solidFill>
                  <a:schemeClr val="accent1"/>
                </a:solidFill>
              </a:rPr>
              <a:t>N(), ANY(), ALL() </a:t>
            </a:r>
            <a:r>
              <a:rPr lang="hu-HU" dirty="0"/>
              <a:t>operátorokban, vagy akár  a </a:t>
            </a:r>
            <a:r>
              <a:rPr lang="hu-HU" b="1" i="1" dirty="0">
                <a:solidFill>
                  <a:schemeClr val="accent1"/>
                </a:solidFill>
              </a:rPr>
              <a:t>FROM</a:t>
            </a:r>
            <a:r>
              <a:rPr lang="hu-HU" dirty="0"/>
              <a:t>-ban. </a:t>
            </a:r>
          </a:p>
          <a:p>
            <a:pPr marL="0" indent="0">
              <a:buNone/>
            </a:pPr>
            <a:r>
              <a:rPr lang="hu-HU" dirty="0"/>
              <a:t>Például: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en-US" b="1" i="1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COUNT</a:t>
            </a:r>
            <a:r>
              <a:rPr lang="en-US" dirty="0"/>
              <a:t>(*) </a:t>
            </a:r>
            <a:r>
              <a:rPr lang="en-US" b="1" i="1" dirty="0">
                <a:solidFill>
                  <a:schemeClr val="accent1"/>
                </a:solidFill>
              </a:rPr>
              <a:t>FROM</a:t>
            </a:r>
            <a:r>
              <a:rPr lang="en-US" dirty="0"/>
              <a:t> (</a:t>
            </a:r>
            <a:r>
              <a:rPr lang="en-US" b="1" i="1" dirty="0">
                <a:solidFill>
                  <a:schemeClr val="accent1"/>
                </a:solidFill>
              </a:rPr>
              <a:t>SELECT</a:t>
            </a:r>
            <a:r>
              <a:rPr lang="en-US" dirty="0"/>
              <a:t> mezo1 </a:t>
            </a:r>
            <a:r>
              <a:rPr lang="en-US" b="1" i="1" dirty="0">
                <a:solidFill>
                  <a:schemeClr val="accent1"/>
                </a:solidFill>
              </a:rPr>
              <a:t>FROM</a:t>
            </a:r>
            <a:r>
              <a:rPr lang="en-US" dirty="0"/>
              <a:t> t2) </a:t>
            </a:r>
            <a:r>
              <a:rPr lang="hu-HU" b="1" i="1" dirty="0">
                <a:solidFill>
                  <a:schemeClr val="accent1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tt</a:t>
            </a:r>
            <a:r>
              <a:rPr lang="en-US" dirty="0"/>
              <a:t>;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en-US" b="1" i="1" dirty="0">
                <a:solidFill>
                  <a:schemeClr val="accent1"/>
                </a:solidFill>
              </a:rPr>
              <a:t>SELECT * FROM </a:t>
            </a:r>
            <a:r>
              <a:rPr lang="en-US" dirty="0"/>
              <a:t>t</a:t>
            </a:r>
            <a:r>
              <a:rPr lang="hu-HU" dirty="0"/>
              <a:t>1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WHERE</a:t>
            </a:r>
            <a:r>
              <a:rPr lang="en-US" dirty="0"/>
              <a:t> (mezo1,mezo2) IN 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											</a:t>
            </a:r>
            <a:r>
              <a:rPr lang="en-US" dirty="0"/>
              <a:t>(</a:t>
            </a:r>
            <a:r>
              <a:rPr lang="hu-HU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SELECT</a:t>
            </a:r>
            <a:r>
              <a:rPr lang="en-US" dirty="0"/>
              <a:t> mezo1,mezo3 </a:t>
            </a:r>
            <a:r>
              <a:rPr lang="en-US" b="1" i="1" dirty="0">
                <a:solidFill>
                  <a:schemeClr val="accent1"/>
                </a:solidFill>
              </a:rPr>
              <a:t>FROM</a:t>
            </a:r>
            <a:r>
              <a:rPr lang="en-US" dirty="0"/>
              <a:t> t</a:t>
            </a:r>
            <a:r>
              <a:rPr lang="hu-HU" dirty="0"/>
              <a:t>2 </a:t>
            </a:r>
            <a:r>
              <a:rPr lang="en-US" dirty="0"/>
              <a:t>);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en-US" b="1" i="1" dirty="0">
                <a:solidFill>
                  <a:schemeClr val="accent1"/>
                </a:solidFill>
              </a:rPr>
              <a:t>SELECT * FROM </a:t>
            </a:r>
            <a:r>
              <a:rPr lang="en-US" dirty="0"/>
              <a:t>t</a:t>
            </a:r>
            <a:r>
              <a:rPr lang="hu-HU" dirty="0"/>
              <a:t>1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WHERE</a:t>
            </a:r>
            <a:r>
              <a:rPr lang="en-US" dirty="0"/>
              <a:t> (mezo1,mezo2) &lt; </a:t>
            </a:r>
            <a:r>
              <a:rPr lang="en-US" b="1" i="1" dirty="0">
                <a:solidFill>
                  <a:schemeClr val="accent1"/>
                </a:solidFill>
              </a:rPr>
              <a:t>ANY</a:t>
            </a:r>
            <a:r>
              <a:rPr lang="hu-HU" dirty="0"/>
              <a:t> </a:t>
            </a:r>
          </a:p>
          <a:p>
            <a:pPr marL="0" indent="0">
              <a:buNone/>
            </a:pPr>
            <a:r>
              <a:rPr lang="hu-HU" dirty="0"/>
              <a:t>											</a:t>
            </a:r>
            <a:r>
              <a:rPr lang="en-US" dirty="0"/>
              <a:t>(</a:t>
            </a:r>
            <a:r>
              <a:rPr lang="hu-HU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SELECT</a:t>
            </a:r>
            <a:r>
              <a:rPr lang="en-US" dirty="0"/>
              <a:t> mezo1,mezo3 </a:t>
            </a:r>
            <a:r>
              <a:rPr lang="en-US" b="1" i="1" dirty="0">
                <a:solidFill>
                  <a:schemeClr val="accent1"/>
                </a:solidFill>
              </a:rPr>
              <a:t>FROM</a:t>
            </a:r>
            <a:r>
              <a:rPr lang="en-US" dirty="0"/>
              <a:t> t</a:t>
            </a:r>
            <a:r>
              <a:rPr lang="hu-HU" dirty="0"/>
              <a:t>2 </a:t>
            </a:r>
            <a:r>
              <a:rPr lang="en-US" dirty="0"/>
              <a:t>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76358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6E5F2-99BC-4654-ADE2-BBF0AE2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83E85D-3871-4030-9202-495FD50A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7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20775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10105</TotalTime>
  <Words>493</Words>
  <Application>Microsoft Office PowerPoint</Application>
  <PresentationFormat>Szélesvásznú</PresentationFormat>
  <Paragraphs>51</Paragraphs>
  <Slides>8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2</vt:lpstr>
      <vt:lpstr>Jegyezhető</vt:lpstr>
      <vt:lpstr>SQL: Adatbázis kezelés</vt:lpstr>
      <vt:lpstr>Allekérdezés – Subquery</vt:lpstr>
      <vt:lpstr>Allekérdezés – Subquery</vt:lpstr>
      <vt:lpstr>Allekérdezés – Subquery</vt:lpstr>
      <vt:lpstr>Allekérdezés – Subquery – Típusai</vt:lpstr>
      <vt:lpstr>Allekérdezés – Subquery – Típusai</vt:lpstr>
      <vt:lpstr>Allekérdezés – Subquery – Típusai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Adatbázis kezelés</dc:title>
  <dc:creator>Papp Péter</dc:creator>
  <cp:lastModifiedBy>Péter Papp</cp:lastModifiedBy>
  <cp:revision>185</cp:revision>
  <dcterms:created xsi:type="dcterms:W3CDTF">2021-01-29T09:47:33Z</dcterms:created>
  <dcterms:modified xsi:type="dcterms:W3CDTF">2021-05-02T17:35:36Z</dcterms:modified>
</cp:coreProperties>
</file>