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5" r:id="rId4"/>
    <p:sldId id="260" r:id="rId5"/>
    <p:sldId id="259" r:id="rId6"/>
    <p:sldId id="261" r:id="rId7"/>
    <p:sldId id="263" r:id="rId8"/>
    <p:sldId id="271" r:id="rId9"/>
    <p:sldId id="264" r:id="rId10"/>
    <p:sldId id="272" r:id="rId11"/>
    <p:sldId id="287" r:id="rId12"/>
    <p:sldId id="290" r:id="rId13"/>
    <p:sldId id="288" r:id="rId14"/>
    <p:sldId id="289" r:id="rId15"/>
    <p:sldId id="286" r:id="rId16"/>
    <p:sldId id="29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E8534-192A-4AC9-8AA1-1D14A7D011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A5E379F-EFDF-4DE6-92B8-4B0A20827144}">
      <dgm:prSet/>
      <dgm:spPr/>
      <dgm:t>
        <a:bodyPr/>
        <a:lstStyle/>
        <a:p>
          <a:pPr rtl="0"/>
          <a:r>
            <a:rPr lang="pt-BR" baseline="0" dirty="0" smtClean="0">
              <a:solidFill>
                <a:schemeClr val="bg1"/>
              </a:solidFill>
            </a:rPr>
            <a:t>Cientificista</a:t>
          </a:r>
          <a:endParaRPr lang="pt-BR" baseline="0" dirty="0">
            <a:solidFill>
              <a:schemeClr val="bg1"/>
            </a:solidFill>
          </a:endParaRPr>
        </a:p>
      </dgm:t>
    </dgm:pt>
    <dgm:pt modelId="{889B901A-B2A5-42E9-A8A6-AB876C77D5C6}" type="parTrans" cxnId="{5A119C56-FE49-4B8E-B246-E8AF60BBE328}">
      <dgm:prSet/>
      <dgm:spPr/>
      <dgm:t>
        <a:bodyPr/>
        <a:lstStyle/>
        <a:p>
          <a:endParaRPr lang="pt-BR"/>
        </a:p>
      </dgm:t>
    </dgm:pt>
    <dgm:pt modelId="{1A879BE9-3988-4710-95F9-0D88FFE7E5F0}" type="sibTrans" cxnId="{5A119C56-FE49-4B8E-B246-E8AF60BBE328}">
      <dgm:prSet/>
      <dgm:spPr/>
      <dgm:t>
        <a:bodyPr/>
        <a:lstStyle/>
        <a:p>
          <a:endParaRPr lang="pt-BR"/>
        </a:p>
      </dgm:t>
    </dgm:pt>
    <dgm:pt modelId="{1D2554C3-735D-4757-A6A7-FBAA1C15CDB2}">
      <dgm:prSet/>
      <dgm:spPr/>
      <dgm:t>
        <a:bodyPr/>
        <a:lstStyle/>
        <a:p>
          <a:pPr rtl="0"/>
          <a:r>
            <a:rPr lang="pt-BR" baseline="0" dirty="0" smtClean="0">
              <a:solidFill>
                <a:schemeClr val="bg1"/>
              </a:solidFill>
            </a:rPr>
            <a:t>“Dos filósofos”</a:t>
          </a:r>
          <a:endParaRPr lang="pt-BR" baseline="0" dirty="0">
            <a:solidFill>
              <a:schemeClr val="bg1"/>
            </a:solidFill>
          </a:endParaRPr>
        </a:p>
      </dgm:t>
    </dgm:pt>
    <dgm:pt modelId="{405ED314-FBFF-4512-AC55-073ADC099FB7}" type="parTrans" cxnId="{F4F0DDE8-A7E7-478F-906C-502A83EEB036}">
      <dgm:prSet/>
      <dgm:spPr/>
      <dgm:t>
        <a:bodyPr/>
        <a:lstStyle/>
        <a:p>
          <a:endParaRPr lang="pt-BR"/>
        </a:p>
      </dgm:t>
    </dgm:pt>
    <dgm:pt modelId="{31185E50-D3FA-48CF-939A-F364E148A975}" type="sibTrans" cxnId="{F4F0DDE8-A7E7-478F-906C-502A83EEB036}">
      <dgm:prSet/>
      <dgm:spPr/>
      <dgm:t>
        <a:bodyPr/>
        <a:lstStyle/>
        <a:p>
          <a:endParaRPr lang="pt-BR"/>
        </a:p>
      </dgm:t>
    </dgm:pt>
    <dgm:pt modelId="{66768E12-9534-4851-8B9F-A26D34467DE6}">
      <dgm:prSet/>
      <dgm:spPr/>
      <dgm:t>
        <a:bodyPr/>
        <a:lstStyle/>
        <a:p>
          <a:pPr rtl="0"/>
          <a:r>
            <a:rPr lang="pt-BR" baseline="0" dirty="0" smtClean="0">
              <a:solidFill>
                <a:schemeClr val="bg1"/>
              </a:solidFill>
            </a:rPr>
            <a:t>Contextual</a:t>
          </a:r>
          <a:endParaRPr lang="pt-BR" baseline="0" dirty="0">
            <a:solidFill>
              <a:schemeClr val="bg1"/>
            </a:solidFill>
          </a:endParaRPr>
        </a:p>
      </dgm:t>
    </dgm:pt>
    <dgm:pt modelId="{2E47B4F2-1527-4FD0-8764-6D00C7F81207}" type="parTrans" cxnId="{89B2C246-4A53-4548-B278-52A0B2C99617}">
      <dgm:prSet/>
      <dgm:spPr/>
      <dgm:t>
        <a:bodyPr/>
        <a:lstStyle/>
        <a:p>
          <a:endParaRPr lang="pt-BR"/>
        </a:p>
      </dgm:t>
    </dgm:pt>
    <dgm:pt modelId="{5B14FB81-B521-47A8-8892-8DE1BEA6E30B}" type="sibTrans" cxnId="{89B2C246-4A53-4548-B278-52A0B2C99617}">
      <dgm:prSet/>
      <dgm:spPr/>
      <dgm:t>
        <a:bodyPr/>
        <a:lstStyle/>
        <a:p>
          <a:endParaRPr lang="pt-BR"/>
        </a:p>
      </dgm:t>
    </dgm:pt>
    <dgm:pt modelId="{CEDDE64D-E90F-401D-AE5B-47D7E43654F2}" type="pres">
      <dgm:prSet presAssocID="{386E8534-192A-4AC9-8AA1-1D14A7D011A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FE7A710-8B71-4E85-8C99-8D9D530F40B5}" type="pres">
      <dgm:prSet presAssocID="{386E8534-192A-4AC9-8AA1-1D14A7D011AA}" presName="arrow" presStyleLbl="bgShp" presStyleIdx="0" presStyleCnt="1"/>
      <dgm:spPr/>
    </dgm:pt>
    <dgm:pt modelId="{897D0763-B9C9-441B-B0E4-C4D0BA7CED5B}" type="pres">
      <dgm:prSet presAssocID="{386E8534-192A-4AC9-8AA1-1D14A7D011AA}" presName="linearProcess" presStyleCnt="0"/>
      <dgm:spPr/>
    </dgm:pt>
    <dgm:pt modelId="{4E45175B-0C7F-4C00-82DA-7068AF59C953}" type="pres">
      <dgm:prSet presAssocID="{2A5E379F-EFDF-4DE6-92B8-4B0A208271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D57287-D35B-4E33-A879-A8A40011AA42}" type="pres">
      <dgm:prSet presAssocID="{1A879BE9-3988-4710-95F9-0D88FFE7E5F0}" presName="sibTrans" presStyleCnt="0"/>
      <dgm:spPr/>
    </dgm:pt>
    <dgm:pt modelId="{EA00A6AF-D2F4-43EB-90A6-A5254006DC42}" type="pres">
      <dgm:prSet presAssocID="{1D2554C3-735D-4757-A6A7-FBAA1C15CDB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27E972-9BEE-415C-9B28-F84EC95555BC}" type="pres">
      <dgm:prSet presAssocID="{31185E50-D3FA-48CF-939A-F364E148A975}" presName="sibTrans" presStyleCnt="0"/>
      <dgm:spPr/>
    </dgm:pt>
    <dgm:pt modelId="{7B34B7AC-B1F6-4BA3-B005-B67DDFEBC394}" type="pres">
      <dgm:prSet presAssocID="{66768E12-9534-4851-8B9F-A26D34467DE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F0DDE8-A7E7-478F-906C-502A83EEB036}" srcId="{386E8534-192A-4AC9-8AA1-1D14A7D011AA}" destId="{1D2554C3-735D-4757-A6A7-FBAA1C15CDB2}" srcOrd="1" destOrd="0" parTransId="{405ED314-FBFF-4512-AC55-073ADC099FB7}" sibTransId="{31185E50-D3FA-48CF-939A-F364E148A975}"/>
    <dgm:cxn modelId="{931839E4-12FD-44A6-A352-2A838DF4BF1E}" type="presOf" srcId="{66768E12-9534-4851-8B9F-A26D34467DE6}" destId="{7B34B7AC-B1F6-4BA3-B005-B67DDFEBC394}" srcOrd="0" destOrd="0" presId="urn:microsoft.com/office/officeart/2005/8/layout/hProcess9"/>
    <dgm:cxn modelId="{51EAE544-089F-42C1-B2BD-6C9752C047B1}" type="presOf" srcId="{386E8534-192A-4AC9-8AA1-1D14A7D011AA}" destId="{CEDDE64D-E90F-401D-AE5B-47D7E43654F2}" srcOrd="0" destOrd="0" presId="urn:microsoft.com/office/officeart/2005/8/layout/hProcess9"/>
    <dgm:cxn modelId="{89FFB583-336C-444A-B27D-2EB319D12E5E}" type="presOf" srcId="{2A5E379F-EFDF-4DE6-92B8-4B0A20827144}" destId="{4E45175B-0C7F-4C00-82DA-7068AF59C953}" srcOrd="0" destOrd="0" presId="urn:microsoft.com/office/officeart/2005/8/layout/hProcess9"/>
    <dgm:cxn modelId="{2E6F3D50-00E9-4482-956F-186CCC714DB8}" type="presOf" srcId="{1D2554C3-735D-4757-A6A7-FBAA1C15CDB2}" destId="{EA00A6AF-D2F4-43EB-90A6-A5254006DC42}" srcOrd="0" destOrd="0" presId="urn:microsoft.com/office/officeart/2005/8/layout/hProcess9"/>
    <dgm:cxn modelId="{5A119C56-FE49-4B8E-B246-E8AF60BBE328}" srcId="{386E8534-192A-4AC9-8AA1-1D14A7D011AA}" destId="{2A5E379F-EFDF-4DE6-92B8-4B0A20827144}" srcOrd="0" destOrd="0" parTransId="{889B901A-B2A5-42E9-A8A6-AB876C77D5C6}" sibTransId="{1A879BE9-3988-4710-95F9-0D88FFE7E5F0}"/>
    <dgm:cxn modelId="{89B2C246-4A53-4548-B278-52A0B2C99617}" srcId="{386E8534-192A-4AC9-8AA1-1D14A7D011AA}" destId="{66768E12-9534-4851-8B9F-A26D34467DE6}" srcOrd="2" destOrd="0" parTransId="{2E47B4F2-1527-4FD0-8764-6D00C7F81207}" sibTransId="{5B14FB81-B521-47A8-8892-8DE1BEA6E30B}"/>
    <dgm:cxn modelId="{FF7891ED-761A-47A7-BB47-6DC7E47D35AF}" type="presParOf" srcId="{CEDDE64D-E90F-401D-AE5B-47D7E43654F2}" destId="{4FE7A710-8B71-4E85-8C99-8D9D530F40B5}" srcOrd="0" destOrd="0" presId="urn:microsoft.com/office/officeart/2005/8/layout/hProcess9"/>
    <dgm:cxn modelId="{EBD855E7-F669-4355-A155-6133D2559C65}" type="presParOf" srcId="{CEDDE64D-E90F-401D-AE5B-47D7E43654F2}" destId="{897D0763-B9C9-441B-B0E4-C4D0BA7CED5B}" srcOrd="1" destOrd="0" presId="urn:microsoft.com/office/officeart/2005/8/layout/hProcess9"/>
    <dgm:cxn modelId="{3150CB6A-4209-4AE7-8524-826224AD66EC}" type="presParOf" srcId="{897D0763-B9C9-441B-B0E4-C4D0BA7CED5B}" destId="{4E45175B-0C7F-4C00-82DA-7068AF59C953}" srcOrd="0" destOrd="0" presId="urn:microsoft.com/office/officeart/2005/8/layout/hProcess9"/>
    <dgm:cxn modelId="{C7C69A81-385C-4E19-916D-31395F8FD879}" type="presParOf" srcId="{897D0763-B9C9-441B-B0E4-C4D0BA7CED5B}" destId="{6ED57287-D35B-4E33-A879-A8A40011AA42}" srcOrd="1" destOrd="0" presId="urn:microsoft.com/office/officeart/2005/8/layout/hProcess9"/>
    <dgm:cxn modelId="{AE1F36EF-574D-4AC8-A2DF-A99E852852EF}" type="presParOf" srcId="{897D0763-B9C9-441B-B0E4-C4D0BA7CED5B}" destId="{EA00A6AF-D2F4-43EB-90A6-A5254006DC42}" srcOrd="2" destOrd="0" presId="urn:microsoft.com/office/officeart/2005/8/layout/hProcess9"/>
    <dgm:cxn modelId="{E03D2920-3BF1-49F6-9BD0-6C2E8E232F0A}" type="presParOf" srcId="{897D0763-B9C9-441B-B0E4-C4D0BA7CED5B}" destId="{7A27E972-9BEE-415C-9B28-F84EC95555BC}" srcOrd="3" destOrd="0" presId="urn:microsoft.com/office/officeart/2005/8/layout/hProcess9"/>
    <dgm:cxn modelId="{ACA67F26-201D-43A8-89E4-26243DD00128}" type="presParOf" srcId="{897D0763-B9C9-441B-B0E4-C4D0BA7CED5B}" destId="{7B34B7AC-B1F6-4BA3-B005-B67DDFEBC39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855DE-B865-4D7A-B2C9-C08D8521AE3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336BDB8-C8D0-4145-98F2-4BBF21E6400D}">
      <dgm:prSet custT="1"/>
      <dgm:spPr/>
      <dgm:t>
        <a:bodyPr/>
        <a:lstStyle/>
        <a:p>
          <a:pPr rtl="0"/>
          <a:r>
            <a:rPr lang="pt-BR" sz="3200" baseline="0" dirty="0" smtClean="0"/>
            <a:t>Científico</a:t>
          </a:r>
          <a:endParaRPr lang="pt-BR" sz="3200" dirty="0"/>
        </a:p>
      </dgm:t>
    </dgm:pt>
    <dgm:pt modelId="{2976B3C4-5594-4123-B411-F20F78379D28}" type="parTrans" cxnId="{77D27674-CF13-4DD1-9E2E-B21BDCE02CE2}">
      <dgm:prSet/>
      <dgm:spPr/>
      <dgm:t>
        <a:bodyPr/>
        <a:lstStyle/>
        <a:p>
          <a:endParaRPr lang="pt-BR"/>
        </a:p>
      </dgm:t>
    </dgm:pt>
    <dgm:pt modelId="{2B6D03BF-3CB9-4171-9DBF-4F1F1F0E3B2C}" type="sibTrans" cxnId="{77D27674-CF13-4DD1-9E2E-B21BDCE02CE2}">
      <dgm:prSet/>
      <dgm:spPr/>
      <dgm:t>
        <a:bodyPr/>
        <a:lstStyle/>
        <a:p>
          <a:endParaRPr lang="pt-BR"/>
        </a:p>
      </dgm:t>
    </dgm:pt>
    <dgm:pt modelId="{6134F219-3166-41C1-AA97-799D6A89AAF5}">
      <dgm:prSet custT="1"/>
      <dgm:spPr/>
      <dgm:t>
        <a:bodyPr/>
        <a:lstStyle/>
        <a:p>
          <a:pPr rtl="0"/>
          <a:r>
            <a:rPr lang="pt-BR" sz="3200" baseline="0" dirty="0" err="1" smtClean="0"/>
            <a:t>Filosófico-Cultural</a:t>
          </a:r>
          <a:endParaRPr lang="pt-BR" sz="3200" baseline="0" dirty="0"/>
        </a:p>
      </dgm:t>
    </dgm:pt>
    <dgm:pt modelId="{52EA342B-99ED-462E-AC12-EBBCC5D23A21}" type="parTrans" cxnId="{B4D3D69E-B67F-4381-80D9-970B611E7A69}">
      <dgm:prSet/>
      <dgm:spPr/>
      <dgm:t>
        <a:bodyPr/>
        <a:lstStyle/>
        <a:p>
          <a:endParaRPr lang="pt-BR"/>
        </a:p>
      </dgm:t>
    </dgm:pt>
    <dgm:pt modelId="{29EA454A-4826-4BA2-88BF-D6791ADCFCC2}" type="sibTrans" cxnId="{B4D3D69E-B67F-4381-80D9-970B611E7A69}">
      <dgm:prSet/>
      <dgm:spPr/>
      <dgm:t>
        <a:bodyPr/>
        <a:lstStyle/>
        <a:p>
          <a:endParaRPr lang="pt-BR"/>
        </a:p>
      </dgm:t>
    </dgm:pt>
    <dgm:pt modelId="{8339D03B-3AC7-4F7B-A86A-6D31E91CEAB2}">
      <dgm:prSet custT="1"/>
      <dgm:spPr/>
      <dgm:t>
        <a:bodyPr/>
        <a:lstStyle/>
        <a:p>
          <a:pPr rtl="0"/>
          <a:r>
            <a:rPr lang="pt-BR" sz="3200" baseline="0" dirty="0" smtClean="0"/>
            <a:t>Cultural  (Mentalidades)</a:t>
          </a:r>
          <a:endParaRPr lang="pt-BR" sz="3200" dirty="0"/>
        </a:p>
      </dgm:t>
    </dgm:pt>
    <dgm:pt modelId="{4906D604-97E9-4BB2-8C4E-0521B18E39C0}" type="parTrans" cxnId="{4951DE81-9EB5-4D76-855D-6D50B9DA9676}">
      <dgm:prSet/>
      <dgm:spPr/>
      <dgm:t>
        <a:bodyPr/>
        <a:lstStyle/>
        <a:p>
          <a:endParaRPr lang="pt-BR"/>
        </a:p>
      </dgm:t>
    </dgm:pt>
    <dgm:pt modelId="{ECEC8F89-7742-446A-A601-DEC75417B6D4}" type="sibTrans" cxnId="{4951DE81-9EB5-4D76-855D-6D50B9DA9676}">
      <dgm:prSet/>
      <dgm:spPr/>
      <dgm:t>
        <a:bodyPr/>
        <a:lstStyle/>
        <a:p>
          <a:endParaRPr lang="pt-BR"/>
        </a:p>
      </dgm:t>
    </dgm:pt>
    <dgm:pt modelId="{40160120-3FB8-4D22-8A6D-6B3CFD2ABA9A}">
      <dgm:prSet custT="1"/>
      <dgm:spPr/>
      <dgm:t>
        <a:bodyPr/>
        <a:lstStyle/>
        <a:p>
          <a:pPr rtl="0"/>
          <a:r>
            <a:rPr lang="pt-BR" sz="3200" baseline="0" dirty="0" smtClean="0"/>
            <a:t>Social</a:t>
          </a:r>
          <a:endParaRPr lang="pt-BR" sz="3200" dirty="0"/>
        </a:p>
      </dgm:t>
    </dgm:pt>
    <dgm:pt modelId="{CF68A43D-530F-4902-96B5-C1933D3BD7D8}" type="parTrans" cxnId="{4F223DF4-717D-415C-BAC1-F0990C47AA77}">
      <dgm:prSet/>
      <dgm:spPr/>
      <dgm:t>
        <a:bodyPr/>
        <a:lstStyle/>
        <a:p>
          <a:endParaRPr lang="pt-BR"/>
        </a:p>
      </dgm:t>
    </dgm:pt>
    <dgm:pt modelId="{EDCF3752-7B8D-4993-BF38-2B89AABE3FD6}" type="sibTrans" cxnId="{4F223DF4-717D-415C-BAC1-F0990C47AA77}">
      <dgm:prSet/>
      <dgm:spPr/>
      <dgm:t>
        <a:bodyPr/>
        <a:lstStyle/>
        <a:p>
          <a:endParaRPr lang="pt-BR"/>
        </a:p>
      </dgm:t>
    </dgm:pt>
    <dgm:pt modelId="{722571CC-7396-4778-A5A0-B1CCAF2C9C75}">
      <dgm:prSet custT="1"/>
      <dgm:spPr/>
      <dgm:t>
        <a:bodyPr/>
        <a:lstStyle/>
        <a:p>
          <a:pPr rtl="0"/>
          <a:r>
            <a:rPr lang="pt-BR" sz="3200" baseline="0" dirty="0" smtClean="0"/>
            <a:t>Político</a:t>
          </a:r>
          <a:endParaRPr lang="pt-BR" sz="3200" baseline="0" dirty="0"/>
        </a:p>
      </dgm:t>
    </dgm:pt>
    <dgm:pt modelId="{4DDF309D-C2AC-457F-A30E-74BBB060AAAE}" type="parTrans" cxnId="{DDF764FD-1331-44F0-95FE-E451F8D1A194}">
      <dgm:prSet/>
      <dgm:spPr/>
      <dgm:t>
        <a:bodyPr/>
        <a:lstStyle/>
        <a:p>
          <a:endParaRPr lang="pt-BR"/>
        </a:p>
      </dgm:t>
    </dgm:pt>
    <dgm:pt modelId="{60EE8EAC-2759-4AEB-B8B2-4040B3F3AC86}" type="sibTrans" cxnId="{DDF764FD-1331-44F0-95FE-E451F8D1A194}">
      <dgm:prSet/>
      <dgm:spPr/>
      <dgm:t>
        <a:bodyPr/>
        <a:lstStyle/>
        <a:p>
          <a:endParaRPr lang="pt-BR"/>
        </a:p>
      </dgm:t>
    </dgm:pt>
    <dgm:pt modelId="{50E3CC1E-722F-4B3C-8DD1-DC3311B3F4DF}" type="pres">
      <dgm:prSet presAssocID="{F4E855DE-B865-4D7A-B2C9-C08D8521AE3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180CC51-99F7-4A6C-9F5B-BC594522EAA7}" type="pres">
      <dgm:prSet presAssocID="{8336BDB8-C8D0-4145-98F2-4BBF21E6400D}" presName="circ1" presStyleLbl="vennNode1" presStyleIdx="0" presStyleCnt="5"/>
      <dgm:spPr/>
    </dgm:pt>
    <dgm:pt modelId="{7CAD2189-2BE6-4BAC-B483-AF221EB41175}" type="pres">
      <dgm:prSet presAssocID="{8336BDB8-C8D0-4145-98F2-4BBF21E6400D}" presName="circ1Tx" presStyleLbl="revTx" presStyleIdx="0" presStyleCnt="0" custLinFactNeighborX="-2936" custLinFactNeighborY="14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73E52E-C143-4CB9-BCA3-E3ECB933C891}" type="pres">
      <dgm:prSet presAssocID="{6134F219-3166-41C1-AA97-799D6A89AAF5}" presName="circ2" presStyleLbl="vennNode1" presStyleIdx="1" presStyleCnt="5"/>
      <dgm:spPr/>
    </dgm:pt>
    <dgm:pt modelId="{25B4B837-D09D-49E3-AE79-2CAA2C97CD46}" type="pres">
      <dgm:prSet presAssocID="{6134F219-3166-41C1-AA97-799D6A89AAF5}" presName="circ2Tx" presStyleLbl="revTx" presStyleIdx="0" presStyleCnt="0" custScaleX="12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FFCA42-8D29-4571-8F3E-7A4659A348D9}" type="pres">
      <dgm:prSet presAssocID="{8339D03B-3AC7-4F7B-A86A-6D31E91CEAB2}" presName="circ3" presStyleLbl="vennNode1" presStyleIdx="2" presStyleCnt="5"/>
      <dgm:spPr/>
    </dgm:pt>
    <dgm:pt modelId="{7392DE76-007F-436E-86B9-68407000DF29}" type="pres">
      <dgm:prSet presAssocID="{8339D03B-3AC7-4F7B-A86A-6D31E91CEAB2}" presName="circ3Tx" presStyleLbl="revTx" presStyleIdx="0" presStyleCnt="0" custScaleX="1720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4B9118-37C2-4110-A5C4-3E6DED87BFF9}" type="pres">
      <dgm:prSet presAssocID="{40160120-3FB8-4D22-8A6D-6B3CFD2ABA9A}" presName="circ4" presStyleLbl="vennNode1" presStyleIdx="3" presStyleCnt="5"/>
      <dgm:spPr/>
    </dgm:pt>
    <dgm:pt modelId="{7E7E6748-9B15-4710-B703-81AF9058554B}" type="pres">
      <dgm:prSet presAssocID="{40160120-3FB8-4D22-8A6D-6B3CFD2ABA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449EA8-4195-48DA-B0D5-171487E5B293}" type="pres">
      <dgm:prSet presAssocID="{722571CC-7396-4778-A5A0-B1CCAF2C9C75}" presName="circ5" presStyleLbl="vennNode1" presStyleIdx="4" presStyleCnt="5"/>
      <dgm:spPr/>
    </dgm:pt>
    <dgm:pt modelId="{7E9EDDBD-4FE1-4581-A0F2-8A76CAFAD504}" type="pres">
      <dgm:prSet presAssocID="{722571CC-7396-4778-A5A0-B1CCAF2C9C7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F764FD-1331-44F0-95FE-E451F8D1A194}" srcId="{F4E855DE-B865-4D7A-B2C9-C08D8521AE3A}" destId="{722571CC-7396-4778-A5A0-B1CCAF2C9C75}" srcOrd="4" destOrd="0" parTransId="{4DDF309D-C2AC-457F-A30E-74BBB060AAAE}" sibTransId="{60EE8EAC-2759-4AEB-B8B2-4040B3F3AC86}"/>
    <dgm:cxn modelId="{4F223DF4-717D-415C-BAC1-F0990C47AA77}" srcId="{F4E855DE-B865-4D7A-B2C9-C08D8521AE3A}" destId="{40160120-3FB8-4D22-8A6D-6B3CFD2ABA9A}" srcOrd="3" destOrd="0" parTransId="{CF68A43D-530F-4902-96B5-C1933D3BD7D8}" sibTransId="{EDCF3752-7B8D-4993-BF38-2B89AABE3FD6}"/>
    <dgm:cxn modelId="{F894B0DD-AB39-4B0C-A76E-06271AB838D9}" type="presOf" srcId="{8336BDB8-C8D0-4145-98F2-4BBF21E6400D}" destId="{7CAD2189-2BE6-4BAC-B483-AF221EB41175}" srcOrd="0" destOrd="0" presId="urn:microsoft.com/office/officeart/2005/8/layout/venn1"/>
    <dgm:cxn modelId="{77D27674-CF13-4DD1-9E2E-B21BDCE02CE2}" srcId="{F4E855DE-B865-4D7A-B2C9-C08D8521AE3A}" destId="{8336BDB8-C8D0-4145-98F2-4BBF21E6400D}" srcOrd="0" destOrd="0" parTransId="{2976B3C4-5594-4123-B411-F20F78379D28}" sibTransId="{2B6D03BF-3CB9-4171-9DBF-4F1F1F0E3B2C}"/>
    <dgm:cxn modelId="{4951DE81-9EB5-4D76-855D-6D50B9DA9676}" srcId="{F4E855DE-B865-4D7A-B2C9-C08D8521AE3A}" destId="{8339D03B-3AC7-4F7B-A86A-6D31E91CEAB2}" srcOrd="2" destOrd="0" parTransId="{4906D604-97E9-4BB2-8C4E-0521B18E39C0}" sibTransId="{ECEC8F89-7742-446A-A601-DEC75417B6D4}"/>
    <dgm:cxn modelId="{06074E4B-C98B-43DA-98BD-1DDD342896AA}" type="presOf" srcId="{722571CC-7396-4778-A5A0-B1CCAF2C9C75}" destId="{7E9EDDBD-4FE1-4581-A0F2-8A76CAFAD504}" srcOrd="0" destOrd="0" presId="urn:microsoft.com/office/officeart/2005/8/layout/venn1"/>
    <dgm:cxn modelId="{1318AE31-B879-439F-8A42-62F48BA60249}" type="presOf" srcId="{F4E855DE-B865-4D7A-B2C9-C08D8521AE3A}" destId="{50E3CC1E-722F-4B3C-8DD1-DC3311B3F4DF}" srcOrd="0" destOrd="0" presId="urn:microsoft.com/office/officeart/2005/8/layout/venn1"/>
    <dgm:cxn modelId="{6FA604B6-73C9-49A4-8B3D-DA0C825666CD}" type="presOf" srcId="{8339D03B-3AC7-4F7B-A86A-6D31E91CEAB2}" destId="{7392DE76-007F-436E-86B9-68407000DF29}" srcOrd="0" destOrd="0" presId="urn:microsoft.com/office/officeart/2005/8/layout/venn1"/>
    <dgm:cxn modelId="{B4D3D69E-B67F-4381-80D9-970B611E7A69}" srcId="{F4E855DE-B865-4D7A-B2C9-C08D8521AE3A}" destId="{6134F219-3166-41C1-AA97-799D6A89AAF5}" srcOrd="1" destOrd="0" parTransId="{52EA342B-99ED-462E-AC12-EBBCC5D23A21}" sibTransId="{29EA454A-4826-4BA2-88BF-D6791ADCFCC2}"/>
    <dgm:cxn modelId="{CCD8574D-EB63-4496-A672-21EB4EA0370E}" type="presOf" srcId="{6134F219-3166-41C1-AA97-799D6A89AAF5}" destId="{25B4B837-D09D-49E3-AE79-2CAA2C97CD46}" srcOrd="0" destOrd="0" presId="urn:microsoft.com/office/officeart/2005/8/layout/venn1"/>
    <dgm:cxn modelId="{86D03807-C117-425C-B9A1-1EA9D5F08460}" type="presOf" srcId="{40160120-3FB8-4D22-8A6D-6B3CFD2ABA9A}" destId="{7E7E6748-9B15-4710-B703-81AF9058554B}" srcOrd="0" destOrd="0" presId="urn:microsoft.com/office/officeart/2005/8/layout/venn1"/>
    <dgm:cxn modelId="{430FF601-70F8-4A02-A435-61E2F55EE9AC}" type="presParOf" srcId="{50E3CC1E-722F-4B3C-8DD1-DC3311B3F4DF}" destId="{F180CC51-99F7-4A6C-9F5B-BC594522EAA7}" srcOrd="0" destOrd="0" presId="urn:microsoft.com/office/officeart/2005/8/layout/venn1"/>
    <dgm:cxn modelId="{1420DFE8-63F1-466B-909C-559B32F3E6EE}" type="presParOf" srcId="{50E3CC1E-722F-4B3C-8DD1-DC3311B3F4DF}" destId="{7CAD2189-2BE6-4BAC-B483-AF221EB41175}" srcOrd="1" destOrd="0" presId="urn:microsoft.com/office/officeart/2005/8/layout/venn1"/>
    <dgm:cxn modelId="{750BB6D6-152D-49DE-98B1-B5F2F3A203D0}" type="presParOf" srcId="{50E3CC1E-722F-4B3C-8DD1-DC3311B3F4DF}" destId="{8673E52E-C143-4CB9-BCA3-E3ECB933C891}" srcOrd="2" destOrd="0" presId="urn:microsoft.com/office/officeart/2005/8/layout/venn1"/>
    <dgm:cxn modelId="{6B148B2F-903A-41FA-A610-14F686785058}" type="presParOf" srcId="{50E3CC1E-722F-4B3C-8DD1-DC3311B3F4DF}" destId="{25B4B837-D09D-49E3-AE79-2CAA2C97CD46}" srcOrd="3" destOrd="0" presId="urn:microsoft.com/office/officeart/2005/8/layout/venn1"/>
    <dgm:cxn modelId="{1205DD60-1698-42C9-B06F-D279A13ABB22}" type="presParOf" srcId="{50E3CC1E-722F-4B3C-8DD1-DC3311B3F4DF}" destId="{8FFFCA42-8D29-4571-8F3E-7A4659A348D9}" srcOrd="4" destOrd="0" presId="urn:microsoft.com/office/officeart/2005/8/layout/venn1"/>
    <dgm:cxn modelId="{179181C0-E0EA-483A-8C41-22DB0E9B3844}" type="presParOf" srcId="{50E3CC1E-722F-4B3C-8DD1-DC3311B3F4DF}" destId="{7392DE76-007F-436E-86B9-68407000DF29}" srcOrd="5" destOrd="0" presId="urn:microsoft.com/office/officeart/2005/8/layout/venn1"/>
    <dgm:cxn modelId="{9B8E2002-D584-4EE8-B5DE-7BBBE8DE0A52}" type="presParOf" srcId="{50E3CC1E-722F-4B3C-8DD1-DC3311B3F4DF}" destId="{784B9118-37C2-4110-A5C4-3E6DED87BFF9}" srcOrd="6" destOrd="0" presId="urn:microsoft.com/office/officeart/2005/8/layout/venn1"/>
    <dgm:cxn modelId="{C010C972-43D8-4277-86BD-21A6DA3B4491}" type="presParOf" srcId="{50E3CC1E-722F-4B3C-8DD1-DC3311B3F4DF}" destId="{7E7E6748-9B15-4710-B703-81AF9058554B}" srcOrd="7" destOrd="0" presId="urn:microsoft.com/office/officeart/2005/8/layout/venn1"/>
    <dgm:cxn modelId="{1B436E57-2E27-4432-8DC0-823ED234B9C9}" type="presParOf" srcId="{50E3CC1E-722F-4B3C-8DD1-DC3311B3F4DF}" destId="{99449EA8-4195-48DA-B0D5-171487E5B293}" srcOrd="8" destOrd="0" presId="urn:microsoft.com/office/officeart/2005/8/layout/venn1"/>
    <dgm:cxn modelId="{45AED669-25B9-4E05-8B0D-962865281BCE}" type="presParOf" srcId="{50E3CC1E-722F-4B3C-8DD1-DC3311B3F4DF}" destId="{7E9EDDBD-4FE1-4581-A0F2-8A76CAFAD504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D3F0D0-A2B2-4F9F-9116-247E6B161B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F6791F-7483-4B51-BFF2-18785B13C1AD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bg1"/>
              </a:solidFill>
            </a:rPr>
            <a:t>As ciências no “plural”</a:t>
          </a:r>
          <a:endParaRPr lang="pt-BR" b="1" dirty="0">
            <a:solidFill>
              <a:schemeClr val="bg1"/>
            </a:solidFill>
          </a:endParaRPr>
        </a:p>
      </dgm:t>
    </dgm:pt>
    <dgm:pt modelId="{88EBC6C6-7FD6-4E4A-86D6-CCCBEB02B68A}" type="parTrans" cxnId="{1C959A1B-41E0-4BAD-A980-BD694203A04A}">
      <dgm:prSet/>
      <dgm:spPr/>
      <dgm:t>
        <a:bodyPr/>
        <a:lstStyle/>
        <a:p>
          <a:endParaRPr lang="pt-BR"/>
        </a:p>
      </dgm:t>
    </dgm:pt>
    <dgm:pt modelId="{30E2053E-26F2-491C-BB26-164EFDA90E8D}" type="sibTrans" cxnId="{1C959A1B-41E0-4BAD-A980-BD694203A04A}">
      <dgm:prSet/>
      <dgm:spPr/>
      <dgm:t>
        <a:bodyPr/>
        <a:lstStyle/>
        <a:p>
          <a:endParaRPr lang="pt-BR"/>
        </a:p>
      </dgm:t>
    </dgm:pt>
    <dgm:pt modelId="{0CD7AD48-AE66-49A0-B73B-99A3198A4A0A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bg1"/>
              </a:solidFill>
            </a:rPr>
            <a:t>As ciências com múltiplas “origens” e “destinos”;</a:t>
          </a:r>
          <a:endParaRPr lang="pt-BR" b="1" dirty="0">
            <a:solidFill>
              <a:schemeClr val="bg1"/>
            </a:solidFill>
          </a:endParaRPr>
        </a:p>
      </dgm:t>
    </dgm:pt>
    <dgm:pt modelId="{10760ED5-D6BC-491E-92EF-6C020564B1DD}" type="parTrans" cxnId="{0CB488EA-FC4F-4525-A357-E74E8A40770F}">
      <dgm:prSet/>
      <dgm:spPr/>
      <dgm:t>
        <a:bodyPr/>
        <a:lstStyle/>
        <a:p>
          <a:endParaRPr lang="pt-BR"/>
        </a:p>
      </dgm:t>
    </dgm:pt>
    <dgm:pt modelId="{46D5158A-9B36-4A6C-9DA7-FCF206E5BBD8}" type="sibTrans" cxnId="{0CB488EA-FC4F-4525-A357-E74E8A40770F}">
      <dgm:prSet/>
      <dgm:spPr/>
      <dgm:t>
        <a:bodyPr/>
        <a:lstStyle/>
        <a:p>
          <a:endParaRPr lang="pt-BR"/>
        </a:p>
      </dgm:t>
    </dgm:pt>
    <dgm:pt modelId="{06BE72EB-3956-4A91-902D-422C6008A63B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bg1"/>
              </a:solidFill>
            </a:rPr>
            <a:t>As ciências como modos de ser, fazer, representar e comunicar específicos;</a:t>
          </a:r>
          <a:endParaRPr lang="pt-BR" b="1" dirty="0">
            <a:solidFill>
              <a:schemeClr val="bg1"/>
            </a:solidFill>
          </a:endParaRPr>
        </a:p>
      </dgm:t>
    </dgm:pt>
    <dgm:pt modelId="{595661D6-7F77-4BBA-AA39-AD5318CEE540}" type="parTrans" cxnId="{AE6D8059-4544-41CA-AA26-705A7C62A102}">
      <dgm:prSet/>
      <dgm:spPr/>
      <dgm:t>
        <a:bodyPr/>
        <a:lstStyle/>
        <a:p>
          <a:endParaRPr lang="pt-BR"/>
        </a:p>
      </dgm:t>
    </dgm:pt>
    <dgm:pt modelId="{0D6E51E1-6721-42F0-9D08-6F005FCE7F2C}" type="sibTrans" cxnId="{AE6D8059-4544-41CA-AA26-705A7C62A102}">
      <dgm:prSet/>
      <dgm:spPr/>
      <dgm:t>
        <a:bodyPr/>
        <a:lstStyle/>
        <a:p>
          <a:endParaRPr lang="pt-BR"/>
        </a:p>
      </dgm:t>
    </dgm:pt>
    <dgm:pt modelId="{0DAD439F-9EC8-4B00-9FA2-5B8497261A85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bg1"/>
              </a:solidFill>
            </a:rPr>
            <a:t>As ciências permeadas pelas estruturas sociais e culturais de uma época;</a:t>
          </a:r>
          <a:endParaRPr lang="pt-BR" b="1" dirty="0">
            <a:solidFill>
              <a:schemeClr val="bg1"/>
            </a:solidFill>
          </a:endParaRPr>
        </a:p>
      </dgm:t>
    </dgm:pt>
    <dgm:pt modelId="{7F49297A-4417-4596-B414-5C053FCB89EB}" type="parTrans" cxnId="{C8D173F5-FA7B-4ED8-9096-16BA23730559}">
      <dgm:prSet/>
      <dgm:spPr/>
      <dgm:t>
        <a:bodyPr/>
        <a:lstStyle/>
        <a:p>
          <a:endParaRPr lang="pt-BR"/>
        </a:p>
      </dgm:t>
    </dgm:pt>
    <dgm:pt modelId="{D51403EF-5633-4A07-8BAE-B865401F64C5}" type="sibTrans" cxnId="{C8D173F5-FA7B-4ED8-9096-16BA23730559}">
      <dgm:prSet/>
      <dgm:spPr/>
      <dgm:t>
        <a:bodyPr/>
        <a:lstStyle/>
        <a:p>
          <a:endParaRPr lang="pt-BR"/>
        </a:p>
      </dgm:t>
    </dgm:pt>
    <dgm:pt modelId="{DD37F8AF-A964-49D4-AA10-E36E7E3671E7}">
      <dgm:prSet/>
      <dgm:spPr/>
      <dgm:t>
        <a:bodyPr/>
        <a:lstStyle/>
        <a:p>
          <a:pPr rtl="0"/>
          <a:r>
            <a:rPr lang="pt-BR" b="1" baseline="0" dirty="0" smtClean="0">
              <a:solidFill>
                <a:schemeClr val="bg1"/>
              </a:solidFill>
            </a:rPr>
            <a:t>As ciências na sociedade (dos processos produtivos à </a:t>
          </a:r>
          <a:r>
            <a:rPr lang="pt-BR" b="1" baseline="0" dirty="0" err="1" smtClean="0">
              <a:solidFill>
                <a:schemeClr val="bg1"/>
              </a:solidFill>
            </a:rPr>
            <a:t>tecno-cultura</a:t>
          </a:r>
          <a:r>
            <a:rPr lang="pt-BR" b="1" baseline="0" dirty="0" smtClean="0">
              <a:solidFill>
                <a:schemeClr val="bg1"/>
              </a:solidFill>
            </a:rPr>
            <a:t>).</a:t>
          </a:r>
          <a:endParaRPr lang="pt-BR" b="1" dirty="0">
            <a:solidFill>
              <a:schemeClr val="bg1"/>
            </a:solidFill>
          </a:endParaRPr>
        </a:p>
      </dgm:t>
    </dgm:pt>
    <dgm:pt modelId="{4C396939-1E29-4185-B41A-E0B8851E779F}" type="parTrans" cxnId="{33A7145E-6F85-4494-9385-FBD2A32317F7}">
      <dgm:prSet/>
      <dgm:spPr/>
      <dgm:t>
        <a:bodyPr/>
        <a:lstStyle/>
        <a:p>
          <a:endParaRPr lang="pt-BR"/>
        </a:p>
      </dgm:t>
    </dgm:pt>
    <dgm:pt modelId="{488A105B-B9AE-49C3-8861-7F69BF1673D6}" type="sibTrans" cxnId="{33A7145E-6F85-4494-9385-FBD2A32317F7}">
      <dgm:prSet/>
      <dgm:spPr/>
      <dgm:t>
        <a:bodyPr/>
        <a:lstStyle/>
        <a:p>
          <a:endParaRPr lang="pt-BR"/>
        </a:p>
      </dgm:t>
    </dgm:pt>
    <dgm:pt modelId="{16F7E8BA-F83F-41C5-B318-269E776707DA}" type="pres">
      <dgm:prSet presAssocID="{A4D3F0D0-A2B2-4F9F-9116-247E6B161B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F5B6946-E624-484E-9244-965BC4BF1BB1}" type="pres">
      <dgm:prSet presAssocID="{96F6791F-7483-4B51-BFF2-18785B13C1A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1B40F3-A874-458C-A60F-DDF9A6B198D9}" type="pres">
      <dgm:prSet presAssocID="{30E2053E-26F2-491C-BB26-164EFDA90E8D}" presName="spacer" presStyleCnt="0"/>
      <dgm:spPr/>
    </dgm:pt>
    <dgm:pt modelId="{8CCB3ED0-9C84-44AC-9085-98FE6C1BE6BD}" type="pres">
      <dgm:prSet presAssocID="{0CD7AD48-AE66-49A0-B73B-99A3198A4A0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CBE9DE-1280-4122-8CAA-D3C47C7FB118}" type="pres">
      <dgm:prSet presAssocID="{46D5158A-9B36-4A6C-9DA7-FCF206E5BBD8}" presName="spacer" presStyleCnt="0"/>
      <dgm:spPr/>
    </dgm:pt>
    <dgm:pt modelId="{5D94873E-7D4E-4034-A8DD-34619A9B3D8C}" type="pres">
      <dgm:prSet presAssocID="{06BE72EB-3956-4A91-902D-422C6008A63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7AC5BA-AAED-46F9-ABB0-938EE01726AE}" type="pres">
      <dgm:prSet presAssocID="{0D6E51E1-6721-42F0-9D08-6F005FCE7F2C}" presName="spacer" presStyleCnt="0"/>
      <dgm:spPr/>
    </dgm:pt>
    <dgm:pt modelId="{4A714410-B0B3-4D9B-BFC8-298AA03DD86F}" type="pres">
      <dgm:prSet presAssocID="{0DAD439F-9EC8-4B00-9FA2-5B8497261A8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7D205C-4BE7-4913-8076-7BE6AC6EEA8D}" type="pres">
      <dgm:prSet presAssocID="{D51403EF-5633-4A07-8BAE-B865401F64C5}" presName="spacer" presStyleCnt="0"/>
      <dgm:spPr/>
    </dgm:pt>
    <dgm:pt modelId="{A8D4FF5E-974F-456B-BAC5-7FFB2EF5B805}" type="pres">
      <dgm:prSet presAssocID="{DD37F8AF-A964-49D4-AA10-E36E7E3671E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2C26A7-E7FD-4D6D-986B-0F20F5ADC067}" type="presOf" srcId="{0DAD439F-9EC8-4B00-9FA2-5B8497261A85}" destId="{4A714410-B0B3-4D9B-BFC8-298AA03DD86F}" srcOrd="0" destOrd="0" presId="urn:microsoft.com/office/officeart/2005/8/layout/vList2"/>
    <dgm:cxn modelId="{1C959A1B-41E0-4BAD-A980-BD694203A04A}" srcId="{A4D3F0D0-A2B2-4F9F-9116-247E6B161B09}" destId="{96F6791F-7483-4B51-BFF2-18785B13C1AD}" srcOrd="0" destOrd="0" parTransId="{88EBC6C6-7FD6-4E4A-86D6-CCCBEB02B68A}" sibTransId="{30E2053E-26F2-491C-BB26-164EFDA90E8D}"/>
    <dgm:cxn modelId="{70702106-03BD-4302-B113-2601E29562C1}" type="presOf" srcId="{DD37F8AF-A964-49D4-AA10-E36E7E3671E7}" destId="{A8D4FF5E-974F-456B-BAC5-7FFB2EF5B805}" srcOrd="0" destOrd="0" presId="urn:microsoft.com/office/officeart/2005/8/layout/vList2"/>
    <dgm:cxn modelId="{FEB2E112-3D8C-4D0C-A760-C52743399F59}" type="presOf" srcId="{0CD7AD48-AE66-49A0-B73B-99A3198A4A0A}" destId="{8CCB3ED0-9C84-44AC-9085-98FE6C1BE6BD}" srcOrd="0" destOrd="0" presId="urn:microsoft.com/office/officeart/2005/8/layout/vList2"/>
    <dgm:cxn modelId="{33A7145E-6F85-4494-9385-FBD2A32317F7}" srcId="{A4D3F0D0-A2B2-4F9F-9116-247E6B161B09}" destId="{DD37F8AF-A964-49D4-AA10-E36E7E3671E7}" srcOrd="4" destOrd="0" parTransId="{4C396939-1E29-4185-B41A-E0B8851E779F}" sibTransId="{488A105B-B9AE-49C3-8861-7F69BF1673D6}"/>
    <dgm:cxn modelId="{2462CA0F-4CBE-4150-B469-45E16C7EA6A7}" type="presOf" srcId="{96F6791F-7483-4B51-BFF2-18785B13C1AD}" destId="{3F5B6946-E624-484E-9244-965BC4BF1BB1}" srcOrd="0" destOrd="0" presId="urn:microsoft.com/office/officeart/2005/8/layout/vList2"/>
    <dgm:cxn modelId="{C8D173F5-FA7B-4ED8-9096-16BA23730559}" srcId="{A4D3F0D0-A2B2-4F9F-9116-247E6B161B09}" destId="{0DAD439F-9EC8-4B00-9FA2-5B8497261A85}" srcOrd="3" destOrd="0" parTransId="{7F49297A-4417-4596-B414-5C053FCB89EB}" sibTransId="{D51403EF-5633-4A07-8BAE-B865401F64C5}"/>
    <dgm:cxn modelId="{0CB488EA-FC4F-4525-A357-E74E8A40770F}" srcId="{A4D3F0D0-A2B2-4F9F-9116-247E6B161B09}" destId="{0CD7AD48-AE66-49A0-B73B-99A3198A4A0A}" srcOrd="1" destOrd="0" parTransId="{10760ED5-D6BC-491E-92EF-6C020564B1DD}" sibTransId="{46D5158A-9B36-4A6C-9DA7-FCF206E5BBD8}"/>
    <dgm:cxn modelId="{96FC13AC-0191-488F-AC8B-AF113773C163}" type="presOf" srcId="{06BE72EB-3956-4A91-902D-422C6008A63B}" destId="{5D94873E-7D4E-4034-A8DD-34619A9B3D8C}" srcOrd="0" destOrd="0" presId="urn:microsoft.com/office/officeart/2005/8/layout/vList2"/>
    <dgm:cxn modelId="{AE6D8059-4544-41CA-AA26-705A7C62A102}" srcId="{A4D3F0D0-A2B2-4F9F-9116-247E6B161B09}" destId="{06BE72EB-3956-4A91-902D-422C6008A63B}" srcOrd="2" destOrd="0" parTransId="{595661D6-7F77-4BBA-AA39-AD5318CEE540}" sibTransId="{0D6E51E1-6721-42F0-9D08-6F005FCE7F2C}"/>
    <dgm:cxn modelId="{374B70BD-7204-4A14-9D0B-F986A09ED016}" type="presOf" srcId="{A4D3F0D0-A2B2-4F9F-9116-247E6B161B09}" destId="{16F7E8BA-F83F-41C5-B318-269E776707DA}" srcOrd="0" destOrd="0" presId="urn:microsoft.com/office/officeart/2005/8/layout/vList2"/>
    <dgm:cxn modelId="{4B7C0779-A9B9-422E-A4F2-EC4BE51943FB}" type="presParOf" srcId="{16F7E8BA-F83F-41C5-B318-269E776707DA}" destId="{3F5B6946-E624-484E-9244-965BC4BF1BB1}" srcOrd="0" destOrd="0" presId="urn:microsoft.com/office/officeart/2005/8/layout/vList2"/>
    <dgm:cxn modelId="{8DB9FADC-3762-43E0-BB9C-698DD481B383}" type="presParOf" srcId="{16F7E8BA-F83F-41C5-B318-269E776707DA}" destId="{AC1B40F3-A874-458C-A60F-DDF9A6B198D9}" srcOrd="1" destOrd="0" presId="urn:microsoft.com/office/officeart/2005/8/layout/vList2"/>
    <dgm:cxn modelId="{47718E9F-0D60-4877-BB5F-2C8FA3D28FBF}" type="presParOf" srcId="{16F7E8BA-F83F-41C5-B318-269E776707DA}" destId="{8CCB3ED0-9C84-44AC-9085-98FE6C1BE6BD}" srcOrd="2" destOrd="0" presId="urn:microsoft.com/office/officeart/2005/8/layout/vList2"/>
    <dgm:cxn modelId="{242688D5-D836-432D-839E-3945B96F744A}" type="presParOf" srcId="{16F7E8BA-F83F-41C5-B318-269E776707DA}" destId="{00CBE9DE-1280-4122-8CAA-D3C47C7FB118}" srcOrd="3" destOrd="0" presId="urn:microsoft.com/office/officeart/2005/8/layout/vList2"/>
    <dgm:cxn modelId="{1794BC38-53A9-41DD-9B04-0CF31D16042B}" type="presParOf" srcId="{16F7E8BA-F83F-41C5-B318-269E776707DA}" destId="{5D94873E-7D4E-4034-A8DD-34619A9B3D8C}" srcOrd="4" destOrd="0" presId="urn:microsoft.com/office/officeart/2005/8/layout/vList2"/>
    <dgm:cxn modelId="{32915993-EB7E-4D1D-B5D3-C9054D884DE4}" type="presParOf" srcId="{16F7E8BA-F83F-41C5-B318-269E776707DA}" destId="{EF7AC5BA-AAED-46F9-ABB0-938EE01726AE}" srcOrd="5" destOrd="0" presId="urn:microsoft.com/office/officeart/2005/8/layout/vList2"/>
    <dgm:cxn modelId="{AA912957-FADC-4D4C-A74F-790C558209B4}" type="presParOf" srcId="{16F7E8BA-F83F-41C5-B318-269E776707DA}" destId="{4A714410-B0B3-4D9B-BFC8-298AA03DD86F}" srcOrd="6" destOrd="0" presId="urn:microsoft.com/office/officeart/2005/8/layout/vList2"/>
    <dgm:cxn modelId="{C207B1C7-B8A6-452D-BA8F-9402DFCB41C2}" type="presParOf" srcId="{16F7E8BA-F83F-41C5-B318-269E776707DA}" destId="{017D205C-4BE7-4913-8076-7BE6AC6EEA8D}" srcOrd="7" destOrd="0" presId="urn:microsoft.com/office/officeart/2005/8/layout/vList2"/>
    <dgm:cxn modelId="{89255C1A-820A-4AAC-98FA-ABA478C8275B}" type="presParOf" srcId="{16F7E8BA-F83F-41C5-B318-269E776707DA}" destId="{A8D4FF5E-974F-456B-BAC5-7FFB2EF5B8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7A710-8B71-4E85-8C99-8D9D530F40B5}">
      <dsp:nvSpPr>
        <dsp:cNvPr id="0" name=""/>
        <dsp:cNvSpPr/>
      </dsp:nvSpPr>
      <dsp:spPr>
        <a:xfrm>
          <a:off x="508432" y="0"/>
          <a:ext cx="5762231" cy="39628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5175B-0C7F-4C00-82DA-7068AF59C953}">
      <dsp:nvSpPr>
        <dsp:cNvPr id="0" name=""/>
        <dsp:cNvSpPr/>
      </dsp:nvSpPr>
      <dsp:spPr>
        <a:xfrm>
          <a:off x="4280" y="1188851"/>
          <a:ext cx="2174202" cy="1585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baseline="0" dirty="0" smtClean="0">
              <a:solidFill>
                <a:schemeClr val="bg1"/>
              </a:solidFill>
            </a:rPr>
            <a:t>Cientificista</a:t>
          </a:r>
          <a:endParaRPr lang="pt-BR" sz="2700" kern="1200" baseline="0" dirty="0">
            <a:solidFill>
              <a:schemeClr val="bg1"/>
            </a:solidFill>
          </a:endParaRPr>
        </a:p>
      </dsp:txBody>
      <dsp:txXfrm>
        <a:off x="81660" y="1266231"/>
        <a:ext cx="2019442" cy="1430376"/>
      </dsp:txXfrm>
    </dsp:sp>
    <dsp:sp modelId="{EA00A6AF-D2F4-43EB-90A6-A5254006DC42}">
      <dsp:nvSpPr>
        <dsp:cNvPr id="0" name=""/>
        <dsp:cNvSpPr/>
      </dsp:nvSpPr>
      <dsp:spPr>
        <a:xfrm>
          <a:off x="2302446" y="1188851"/>
          <a:ext cx="2174202" cy="1585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baseline="0" dirty="0" smtClean="0">
              <a:solidFill>
                <a:schemeClr val="bg1"/>
              </a:solidFill>
            </a:rPr>
            <a:t>“Dos filósofos”</a:t>
          </a:r>
          <a:endParaRPr lang="pt-BR" sz="2700" kern="1200" baseline="0" dirty="0">
            <a:solidFill>
              <a:schemeClr val="bg1"/>
            </a:solidFill>
          </a:endParaRPr>
        </a:p>
      </dsp:txBody>
      <dsp:txXfrm>
        <a:off x="2379826" y="1266231"/>
        <a:ext cx="2019442" cy="1430376"/>
      </dsp:txXfrm>
    </dsp:sp>
    <dsp:sp modelId="{7B34B7AC-B1F6-4BA3-B005-B67DDFEBC394}">
      <dsp:nvSpPr>
        <dsp:cNvPr id="0" name=""/>
        <dsp:cNvSpPr/>
      </dsp:nvSpPr>
      <dsp:spPr>
        <a:xfrm>
          <a:off x="4600612" y="1188851"/>
          <a:ext cx="2174202" cy="1585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baseline="0" dirty="0" smtClean="0">
              <a:solidFill>
                <a:schemeClr val="bg1"/>
              </a:solidFill>
            </a:rPr>
            <a:t>Contextual</a:t>
          </a:r>
          <a:endParaRPr lang="pt-BR" sz="2700" kern="1200" baseline="0" dirty="0">
            <a:solidFill>
              <a:schemeClr val="bg1"/>
            </a:solidFill>
          </a:endParaRPr>
        </a:p>
      </dsp:txBody>
      <dsp:txXfrm>
        <a:off x="4677992" y="1266231"/>
        <a:ext cx="2019442" cy="1430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0CC51-99F7-4A6C-9F5B-BC594522EAA7}">
      <dsp:nvSpPr>
        <dsp:cNvPr id="0" name=""/>
        <dsp:cNvSpPr/>
      </dsp:nvSpPr>
      <dsp:spPr>
        <a:xfrm>
          <a:off x="2605190" y="1359994"/>
          <a:ext cx="1670169" cy="16701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AD2189-2BE6-4BAC-B483-AF221EB41175}">
      <dsp:nvSpPr>
        <dsp:cNvPr id="0" name=""/>
        <dsp:cNvSpPr/>
      </dsp:nvSpPr>
      <dsp:spPr>
        <a:xfrm>
          <a:off x="2414695" y="160887"/>
          <a:ext cx="1937396" cy="11213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baseline="0" dirty="0" smtClean="0"/>
            <a:t>Científico</a:t>
          </a:r>
          <a:endParaRPr lang="pt-BR" sz="3200" kern="1200" dirty="0"/>
        </a:p>
      </dsp:txBody>
      <dsp:txXfrm>
        <a:off x="2414695" y="160887"/>
        <a:ext cx="1937396" cy="1121399"/>
      </dsp:txXfrm>
    </dsp:sp>
    <dsp:sp modelId="{8673E52E-C143-4CB9-BCA3-E3ECB933C891}">
      <dsp:nvSpPr>
        <dsp:cNvPr id="0" name=""/>
        <dsp:cNvSpPr/>
      </dsp:nvSpPr>
      <dsp:spPr>
        <a:xfrm>
          <a:off x="3240523" y="1821438"/>
          <a:ext cx="1670169" cy="16701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4B837-D09D-49E3-AE79-2CAA2C97CD46}">
      <dsp:nvSpPr>
        <dsp:cNvPr id="0" name=""/>
        <dsp:cNvSpPr/>
      </dsp:nvSpPr>
      <dsp:spPr>
        <a:xfrm>
          <a:off x="4829199" y="1479292"/>
          <a:ext cx="2165852" cy="12168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baseline="0" dirty="0" err="1" smtClean="0"/>
            <a:t>Filosófico-Cultural</a:t>
          </a:r>
          <a:endParaRPr lang="pt-BR" sz="3200" kern="1200" baseline="0" dirty="0"/>
        </a:p>
      </dsp:txBody>
      <dsp:txXfrm>
        <a:off x="4829199" y="1479292"/>
        <a:ext cx="2165852" cy="1216837"/>
      </dsp:txXfrm>
    </dsp:sp>
    <dsp:sp modelId="{8FFFCA42-8D29-4571-8F3E-7A4659A348D9}">
      <dsp:nvSpPr>
        <dsp:cNvPr id="0" name=""/>
        <dsp:cNvSpPr/>
      </dsp:nvSpPr>
      <dsp:spPr>
        <a:xfrm>
          <a:off x="2998014" y="2568720"/>
          <a:ext cx="1670169" cy="16701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92DE76-007F-436E-86B9-68407000DF29}">
      <dsp:nvSpPr>
        <dsp:cNvPr id="0" name=""/>
        <dsp:cNvSpPr/>
      </dsp:nvSpPr>
      <dsp:spPr>
        <a:xfrm>
          <a:off x="4150734" y="3555074"/>
          <a:ext cx="2988328" cy="12168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baseline="0" dirty="0" smtClean="0"/>
            <a:t>Cultural  (Mentalidades)</a:t>
          </a:r>
          <a:endParaRPr lang="pt-BR" sz="3200" kern="1200" dirty="0"/>
        </a:p>
      </dsp:txBody>
      <dsp:txXfrm>
        <a:off x="4150734" y="3555074"/>
        <a:ext cx="2988328" cy="1216837"/>
      </dsp:txXfrm>
    </dsp:sp>
    <dsp:sp modelId="{784B9118-37C2-4110-A5C4-3E6DED87BFF9}">
      <dsp:nvSpPr>
        <dsp:cNvPr id="0" name=""/>
        <dsp:cNvSpPr/>
      </dsp:nvSpPr>
      <dsp:spPr>
        <a:xfrm>
          <a:off x="2212367" y="2568720"/>
          <a:ext cx="1670169" cy="16701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7E6748-9B15-4710-B703-81AF9058554B}">
      <dsp:nvSpPr>
        <dsp:cNvPr id="0" name=""/>
        <dsp:cNvSpPr/>
      </dsp:nvSpPr>
      <dsp:spPr>
        <a:xfrm>
          <a:off x="367164" y="3555074"/>
          <a:ext cx="1736975" cy="12168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baseline="0" dirty="0" smtClean="0"/>
            <a:t>Social</a:t>
          </a:r>
          <a:endParaRPr lang="pt-BR" sz="3200" kern="1200" dirty="0"/>
        </a:p>
      </dsp:txBody>
      <dsp:txXfrm>
        <a:off x="367164" y="3555074"/>
        <a:ext cx="1736975" cy="1216837"/>
      </dsp:txXfrm>
    </dsp:sp>
    <dsp:sp modelId="{99449EA8-4195-48DA-B0D5-171487E5B293}">
      <dsp:nvSpPr>
        <dsp:cNvPr id="0" name=""/>
        <dsp:cNvSpPr/>
      </dsp:nvSpPr>
      <dsp:spPr>
        <a:xfrm>
          <a:off x="1969858" y="1821438"/>
          <a:ext cx="1670169" cy="16701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9EDDBD-4FE1-4581-A0F2-8A76CAFAD504}">
      <dsp:nvSpPr>
        <dsp:cNvPr id="0" name=""/>
        <dsp:cNvSpPr/>
      </dsp:nvSpPr>
      <dsp:spPr>
        <a:xfrm>
          <a:off x="99937" y="1479292"/>
          <a:ext cx="1736975" cy="12168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baseline="0" dirty="0" smtClean="0"/>
            <a:t>Político</a:t>
          </a:r>
          <a:endParaRPr lang="pt-BR" sz="3200" kern="1200" baseline="0" dirty="0"/>
        </a:p>
      </dsp:txBody>
      <dsp:txXfrm>
        <a:off x="99937" y="1479292"/>
        <a:ext cx="1736975" cy="1216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B6946-E624-484E-9244-965BC4BF1BB1}">
      <dsp:nvSpPr>
        <dsp:cNvPr id="0" name=""/>
        <dsp:cNvSpPr/>
      </dsp:nvSpPr>
      <dsp:spPr>
        <a:xfrm>
          <a:off x="0" y="44885"/>
          <a:ext cx="8229600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baseline="0" dirty="0" smtClean="0">
              <a:solidFill>
                <a:schemeClr val="bg1"/>
              </a:solidFill>
            </a:rPr>
            <a:t>As ciências no “plural”</a:t>
          </a:r>
          <a:endParaRPr lang="pt-BR" sz="2200" b="1" kern="1200" dirty="0">
            <a:solidFill>
              <a:schemeClr val="bg1"/>
            </a:solidFill>
          </a:endParaRPr>
        </a:p>
      </dsp:txBody>
      <dsp:txXfrm>
        <a:off x="40837" y="85722"/>
        <a:ext cx="8147926" cy="754876"/>
      </dsp:txXfrm>
    </dsp:sp>
    <dsp:sp modelId="{8CCB3ED0-9C84-44AC-9085-98FE6C1BE6BD}">
      <dsp:nvSpPr>
        <dsp:cNvPr id="0" name=""/>
        <dsp:cNvSpPr/>
      </dsp:nvSpPr>
      <dsp:spPr>
        <a:xfrm>
          <a:off x="0" y="944795"/>
          <a:ext cx="8229600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baseline="0" dirty="0" smtClean="0">
              <a:solidFill>
                <a:schemeClr val="bg1"/>
              </a:solidFill>
            </a:rPr>
            <a:t>As ciências com múltiplas “origens” e “destinos”;</a:t>
          </a:r>
          <a:endParaRPr lang="pt-BR" sz="2200" b="1" kern="1200" dirty="0">
            <a:solidFill>
              <a:schemeClr val="bg1"/>
            </a:solidFill>
          </a:endParaRPr>
        </a:p>
      </dsp:txBody>
      <dsp:txXfrm>
        <a:off x="40837" y="985632"/>
        <a:ext cx="8147926" cy="754876"/>
      </dsp:txXfrm>
    </dsp:sp>
    <dsp:sp modelId="{5D94873E-7D4E-4034-A8DD-34619A9B3D8C}">
      <dsp:nvSpPr>
        <dsp:cNvPr id="0" name=""/>
        <dsp:cNvSpPr/>
      </dsp:nvSpPr>
      <dsp:spPr>
        <a:xfrm>
          <a:off x="0" y="1844706"/>
          <a:ext cx="8229600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baseline="0" dirty="0" smtClean="0">
              <a:solidFill>
                <a:schemeClr val="bg1"/>
              </a:solidFill>
            </a:rPr>
            <a:t>As ciências como modos de ser, fazer, representar e comunicar específicos;</a:t>
          </a:r>
          <a:endParaRPr lang="pt-BR" sz="2200" b="1" kern="1200" dirty="0">
            <a:solidFill>
              <a:schemeClr val="bg1"/>
            </a:solidFill>
          </a:endParaRPr>
        </a:p>
      </dsp:txBody>
      <dsp:txXfrm>
        <a:off x="40837" y="1885543"/>
        <a:ext cx="8147926" cy="754876"/>
      </dsp:txXfrm>
    </dsp:sp>
    <dsp:sp modelId="{4A714410-B0B3-4D9B-BFC8-298AA03DD86F}">
      <dsp:nvSpPr>
        <dsp:cNvPr id="0" name=""/>
        <dsp:cNvSpPr/>
      </dsp:nvSpPr>
      <dsp:spPr>
        <a:xfrm>
          <a:off x="0" y="2744616"/>
          <a:ext cx="8229600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baseline="0" dirty="0" smtClean="0">
              <a:solidFill>
                <a:schemeClr val="bg1"/>
              </a:solidFill>
            </a:rPr>
            <a:t>As ciências permeadas pelas estruturas sociais e culturais de uma época;</a:t>
          </a:r>
          <a:endParaRPr lang="pt-BR" sz="2200" b="1" kern="1200" dirty="0">
            <a:solidFill>
              <a:schemeClr val="bg1"/>
            </a:solidFill>
          </a:endParaRPr>
        </a:p>
      </dsp:txBody>
      <dsp:txXfrm>
        <a:off x="40837" y="2785453"/>
        <a:ext cx="8147926" cy="754876"/>
      </dsp:txXfrm>
    </dsp:sp>
    <dsp:sp modelId="{A8D4FF5E-974F-456B-BAC5-7FFB2EF5B805}">
      <dsp:nvSpPr>
        <dsp:cNvPr id="0" name=""/>
        <dsp:cNvSpPr/>
      </dsp:nvSpPr>
      <dsp:spPr>
        <a:xfrm>
          <a:off x="0" y="3644526"/>
          <a:ext cx="8229600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baseline="0" dirty="0" smtClean="0">
              <a:solidFill>
                <a:schemeClr val="bg1"/>
              </a:solidFill>
            </a:rPr>
            <a:t>As ciências na sociedade (dos processos produtivos à </a:t>
          </a:r>
          <a:r>
            <a:rPr lang="pt-BR" sz="2200" b="1" kern="1200" baseline="0" dirty="0" err="1" smtClean="0">
              <a:solidFill>
                <a:schemeClr val="bg1"/>
              </a:solidFill>
            </a:rPr>
            <a:t>tecno-cultura</a:t>
          </a:r>
          <a:r>
            <a:rPr lang="pt-BR" sz="2200" b="1" kern="1200" baseline="0" dirty="0" smtClean="0">
              <a:solidFill>
                <a:schemeClr val="bg1"/>
              </a:solidFill>
            </a:rPr>
            <a:t>).</a:t>
          </a:r>
          <a:endParaRPr lang="pt-BR" sz="2200" b="1" kern="1200" dirty="0">
            <a:solidFill>
              <a:schemeClr val="bg1"/>
            </a:solidFill>
          </a:endParaRPr>
        </a:p>
      </dsp:txBody>
      <dsp:txXfrm>
        <a:off x="40837" y="3685363"/>
        <a:ext cx="8147926" cy="75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CF0C62A-0E86-467C-B4D8-1038DB50AAE5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C87087F-65B9-4B36-B8F2-635FB39152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Tópicos de História da </a:t>
            </a:r>
            <a:br>
              <a:rPr lang="pt-BR" dirty="0" smtClean="0"/>
            </a:br>
            <a:r>
              <a:rPr lang="pt-BR" dirty="0" smtClean="0"/>
              <a:t>Física Moderna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05990" cy="2193392"/>
          </a:xfrm>
        </p:spPr>
        <p:txBody>
          <a:bodyPr>
            <a:noAutofit/>
          </a:bodyPr>
          <a:lstStyle/>
          <a:p>
            <a:r>
              <a:rPr lang="pt-BR" sz="2800" dirty="0" smtClean="0"/>
              <a:t>Ivã Gurgel</a:t>
            </a:r>
          </a:p>
          <a:p>
            <a:r>
              <a:rPr lang="pt-BR" sz="2800" dirty="0" smtClean="0"/>
              <a:t>gurgel@usp.br</a:t>
            </a:r>
          </a:p>
          <a:p>
            <a:r>
              <a:rPr lang="pt-BR" sz="2800" dirty="0" smtClean="0"/>
              <a:t>Sala </a:t>
            </a:r>
            <a:r>
              <a:rPr lang="pt-BR" sz="2800" dirty="0" smtClean="0"/>
              <a:t>3028 – </a:t>
            </a:r>
            <a:r>
              <a:rPr lang="pt-BR" sz="2800" dirty="0" smtClean="0"/>
              <a:t>Ala II</a:t>
            </a:r>
          </a:p>
          <a:p>
            <a:r>
              <a:rPr lang="pt-BR" sz="2800" dirty="0" smtClean="0"/>
              <a:t>Instituto de Física - USP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1092736"/>
          </a:xfrm>
        </p:spPr>
        <p:txBody>
          <a:bodyPr>
            <a:normAutofit/>
          </a:bodyPr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61091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Objetivo: Analisar o desenvolvimento de parte da Física do Século XX a partir de diferentes abordagens historiográficas;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Tópicos Priorizados: Física das Radiações, Quântica, Nuclear e Partículas Elementares.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1092736"/>
          </a:xfrm>
        </p:spPr>
        <p:txBody>
          <a:bodyPr>
            <a:normAutofit/>
          </a:bodyPr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4536504" cy="352839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Livro de Base:</a:t>
            </a:r>
            <a:endParaRPr lang="pt-BR" dirty="0" smtClean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SEGRÈ, Emílio.</a:t>
            </a:r>
            <a:r>
              <a:rPr lang="pt-BR" dirty="0" smtClean="0"/>
              <a:t> </a:t>
            </a:r>
            <a:r>
              <a:rPr lang="pt-BR" b="1" dirty="0" smtClean="0"/>
              <a:t>Dos </a:t>
            </a:r>
            <a:r>
              <a:rPr lang="pt-BR" b="1" dirty="0" smtClean="0"/>
              <a:t>Raios X aos </a:t>
            </a:r>
            <a:r>
              <a:rPr lang="pt-BR" b="1" dirty="0" smtClean="0"/>
              <a:t>Quarks</a:t>
            </a:r>
            <a:r>
              <a:rPr lang="pt-BR" dirty="0" smtClean="0"/>
              <a:t>. Ed. Universidade de Brasília, 1987. 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t="16167" r="11195" b="11146"/>
          <a:stretch/>
        </p:blipFill>
        <p:spPr bwMode="auto">
          <a:xfrm>
            <a:off x="5796136" y="2060848"/>
            <a:ext cx="241037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1092736"/>
          </a:xfrm>
        </p:spPr>
        <p:txBody>
          <a:bodyPr>
            <a:normAutofit/>
          </a:bodyPr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003232" cy="461091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Dinâmica das Aulas: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O primeiro terço do tempo da aula será dedicado à discussão em grupo de um dos capítulos do livro, com entrega de uma atividade;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O restante do tempo será dedicado ao aprofundamento de um dos temas abordados no texto debatido.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7" t="27819" r="12860" b="4622"/>
          <a:stretch/>
        </p:blipFill>
        <p:spPr bwMode="auto">
          <a:xfrm>
            <a:off x="902281" y="1700808"/>
            <a:ext cx="7342127" cy="473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1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9698" r="12515" b="7974"/>
          <a:stretch/>
        </p:blipFill>
        <p:spPr bwMode="auto">
          <a:xfrm>
            <a:off x="1681982" y="1628800"/>
            <a:ext cx="646036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0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1092736"/>
          </a:xfrm>
        </p:spPr>
        <p:txBody>
          <a:bodyPr>
            <a:normAutofit/>
          </a:bodyPr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61091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b="1" dirty="0" smtClean="0"/>
              <a:t>Atividades Discentes: </a:t>
            </a:r>
            <a:endParaRPr lang="pt-BR" b="1" dirty="0" smtClean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Atividades em aula (AA);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Resenha (R) [individual</a:t>
            </a:r>
            <a:r>
              <a:rPr lang="pt-BR" dirty="0"/>
              <a:t>]</a:t>
            </a:r>
            <a:r>
              <a:rPr lang="pt-BR" dirty="0" smtClean="0"/>
              <a:t>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Trabalho </a:t>
            </a:r>
            <a:r>
              <a:rPr lang="pt-BR" dirty="0" smtClean="0"/>
              <a:t>Final </a:t>
            </a:r>
            <a:r>
              <a:rPr lang="pt-BR" dirty="0" smtClean="0"/>
              <a:t>(TF) [grupo].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59216" cy="1092736"/>
          </a:xfrm>
        </p:spPr>
        <p:txBody>
          <a:bodyPr>
            <a:normAutofit/>
          </a:bodyPr>
          <a:lstStyle/>
          <a:p>
            <a:r>
              <a:rPr lang="pt-BR" dirty="0" smtClean="0"/>
              <a:t>O Curso: THFM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61091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b="1" dirty="0" smtClean="0"/>
              <a:t>Avaliação: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Nota Final: (AA+R+TF)/3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Importante: Cada estudante deve obter no mínimo nota três (3,0) em cada item avaliado para ser aprovada/o.</a:t>
            </a:r>
          </a:p>
        </p:txBody>
      </p:sp>
    </p:spTree>
    <p:extLst>
      <p:ext uri="{BB962C8B-B14F-4D97-AF65-F5344CB8AC3E}">
        <p14:creationId xmlns:p14="http://schemas.microsoft.com/office/powerpoint/2010/main" val="3446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dirty="0" smtClean="0"/>
              <a:t>O que é História?</a:t>
            </a:r>
            <a:endParaRPr lang="pt-BR" dirty="0"/>
          </a:p>
        </p:txBody>
      </p:sp>
      <p:pic>
        <p:nvPicPr>
          <p:cNvPr id="3" name="Picture 2" descr="Resultado de imagem para histó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6988290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Primeira Aproximação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6280"/>
          </a:xfrm>
        </p:spPr>
        <p:txBody>
          <a:bodyPr/>
          <a:lstStyle/>
          <a:p>
            <a:r>
              <a:rPr lang="pt-BR" dirty="0" smtClean="0"/>
              <a:t>Estudos dos “acontecimentos” ao longo do tempo;</a:t>
            </a:r>
          </a:p>
          <a:p>
            <a:endParaRPr lang="pt-BR" dirty="0" smtClean="0"/>
          </a:p>
          <a:p>
            <a:r>
              <a:rPr lang="pt-BR" dirty="0" smtClean="0"/>
              <a:t>Vemos que a temporalidade é um elemento fundamental;</a:t>
            </a:r>
          </a:p>
          <a:p>
            <a:endParaRPr lang="pt-BR" dirty="0" smtClean="0"/>
          </a:p>
          <a:p>
            <a:r>
              <a:rPr lang="pt-BR" dirty="0" smtClean="0"/>
              <a:t>É preciso definir os períodos de um processo histórico.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488832" cy="1080120"/>
          </a:xfrm>
        </p:spPr>
        <p:txBody>
          <a:bodyPr>
            <a:noAutofit/>
          </a:bodyPr>
          <a:lstStyle/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O pavor dos historiadores!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907704" y="4077072"/>
            <a:ext cx="6408712" cy="192024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Anacronismo</a:t>
            </a:r>
          </a:p>
          <a:p>
            <a:r>
              <a:rPr lang="pt-BR" sz="2600" dirty="0" smtClean="0"/>
              <a:t>Além de uma leitura errônea do passado, que reforça estereótipos</a:t>
            </a:r>
            <a:endParaRPr lang="pt-BR" sz="2600" dirty="0"/>
          </a:p>
        </p:txBody>
      </p:sp>
      <p:pic>
        <p:nvPicPr>
          <p:cNvPr id="41986" name="Picture 2" descr="Resultado de imagem para anacronismo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11379" b="11379"/>
          <a:stretch>
            <a:fillRect/>
          </a:stretch>
        </p:blipFill>
        <p:spPr bwMode="auto">
          <a:xfrm>
            <a:off x="971600" y="2276872"/>
            <a:ext cx="3278102" cy="166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5832648" cy="1349896"/>
          </a:xfrm>
        </p:spPr>
        <p:txBody>
          <a:bodyPr>
            <a:noAutofit/>
          </a:bodyPr>
          <a:lstStyle/>
          <a:p>
            <a:pPr algn="l"/>
            <a:r>
              <a:rPr lang="pt-BR" sz="4800" dirty="0" smtClean="0">
                <a:solidFill>
                  <a:schemeClr val="tx1"/>
                </a:solidFill>
              </a:rPr>
              <a:t>Questões sobre a história!</a:t>
            </a:r>
            <a:endParaRPr lang="pt-BR" sz="4800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220072" y="1988840"/>
            <a:ext cx="3429000" cy="417646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Existe uma leitura única possível da História?</a:t>
            </a:r>
          </a:p>
          <a:p>
            <a:endParaRPr lang="pt-BR" sz="2800" dirty="0" smtClean="0"/>
          </a:p>
          <a:p>
            <a:r>
              <a:rPr lang="pt-BR" sz="2800" dirty="0" smtClean="0"/>
              <a:t>Quais são seus objetos?</a:t>
            </a:r>
          </a:p>
          <a:p>
            <a:endParaRPr lang="pt-BR" sz="2800" dirty="0" smtClean="0"/>
          </a:p>
          <a:p>
            <a:r>
              <a:rPr lang="pt-BR" sz="2800" dirty="0" smtClean="0"/>
              <a:t>Quais são suas abordagens?</a:t>
            </a:r>
            <a:endParaRPr lang="pt-BR" sz="2800" dirty="0"/>
          </a:p>
        </p:txBody>
      </p:sp>
      <p:pic>
        <p:nvPicPr>
          <p:cNvPr id="39938" name="Picture 2" descr="Resultado de imagem para revolução francesa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8464" b="8464"/>
          <a:stretch>
            <a:fillRect/>
          </a:stretch>
        </p:blipFill>
        <p:spPr bwMode="auto">
          <a:xfrm>
            <a:off x="683569" y="3717033"/>
            <a:ext cx="4680520" cy="238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888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Uma possível história da historiografia da ciência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27584" y="2132856"/>
          <a:ext cx="6779096" cy="396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242048" cy="130876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Internalismo</a:t>
            </a:r>
            <a:r>
              <a:rPr lang="pt-BR" dirty="0" smtClean="0"/>
              <a:t> x </a:t>
            </a:r>
            <a:r>
              <a:rPr lang="pt-BR" dirty="0" err="1" smtClean="0"/>
              <a:t>externalismo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Uma distinção “superada”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Alexandre </a:t>
            </a:r>
            <a:r>
              <a:rPr lang="pt-BR" dirty="0" err="1" smtClean="0"/>
              <a:t>Koyré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smtClean="0"/>
              <a:t>John D. Bernal</a:t>
            </a:r>
            <a:endParaRPr lang="pt-BR" dirty="0"/>
          </a:p>
        </p:txBody>
      </p:sp>
      <p:sp>
        <p:nvSpPr>
          <p:cNvPr id="45058" name="AutoShape 2" descr="Resultado de imagem para j d ber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060" name="AutoShape 4" descr="Resultado de imagem para j d ber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062" name="AutoShape 6" descr="Resultado de imagem para j d ber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5064" name="Picture 8" descr="Resultado de imagem para j d ber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420888"/>
            <a:ext cx="2366736" cy="2819797"/>
          </a:xfrm>
          <a:prstGeom prst="rect">
            <a:avLst/>
          </a:prstGeom>
          <a:noFill/>
        </p:spPr>
      </p:pic>
      <p:pic>
        <p:nvPicPr>
          <p:cNvPr id="45066" name="Picture 10" descr="Resultado de imagem para alexandre koyré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420888"/>
            <a:ext cx="2021928" cy="3063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53536"/>
            <a:ext cx="8712968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O problema dos múltiplos contextos</a:t>
            </a:r>
            <a:endParaRPr lang="pt-BR" sz="4000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539552" y="1340768"/>
          <a:ext cx="7239000" cy="477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75240" cy="94872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Nova historiografia das ciências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557</TotalTime>
  <Words>372</Words>
  <Application>Microsoft Office PowerPoint</Application>
  <PresentationFormat>Apresentação na tela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Fundição</vt:lpstr>
      <vt:lpstr>Tópicos de História da  Física Moderna</vt:lpstr>
      <vt:lpstr>O que é História?</vt:lpstr>
      <vt:lpstr>Uma Primeira Aproximação</vt:lpstr>
      <vt:lpstr>O pavor dos historiadores!</vt:lpstr>
      <vt:lpstr>Questões sobre a história!</vt:lpstr>
      <vt:lpstr>Uma possível história da historiografia da ciência</vt:lpstr>
      <vt:lpstr>Internalismo x externalismo: Uma distinção “superada”</vt:lpstr>
      <vt:lpstr>O problema dos múltiplos contextos</vt:lpstr>
      <vt:lpstr>Nova historiografia das ciências</vt:lpstr>
      <vt:lpstr>O Curso: THFM</vt:lpstr>
      <vt:lpstr>O Curso: THFM</vt:lpstr>
      <vt:lpstr>O Curso: THFM</vt:lpstr>
      <vt:lpstr>O Curso: THFM</vt:lpstr>
      <vt:lpstr>O Curso: THFM</vt:lpstr>
      <vt:lpstr>O Curso: THFM</vt:lpstr>
      <vt:lpstr>O Curso: THFM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diferentes faces da história frente ao ensino de ciências</dc:title>
  <dc:creator>Usuario</dc:creator>
  <cp:lastModifiedBy>profis</cp:lastModifiedBy>
  <cp:revision>31</cp:revision>
  <dcterms:created xsi:type="dcterms:W3CDTF">2016-09-19T19:50:56Z</dcterms:created>
  <dcterms:modified xsi:type="dcterms:W3CDTF">2019-08-06T21:54:40Z</dcterms:modified>
</cp:coreProperties>
</file>