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1" r:id="rId2"/>
    <p:sldId id="305" r:id="rId3"/>
    <p:sldId id="258" r:id="rId4"/>
    <p:sldId id="288" r:id="rId5"/>
    <p:sldId id="282" r:id="rId6"/>
    <p:sldId id="277" r:id="rId7"/>
    <p:sldId id="289" r:id="rId8"/>
    <p:sldId id="278" r:id="rId9"/>
    <p:sldId id="279" r:id="rId10"/>
    <p:sldId id="280" r:id="rId11"/>
    <p:sldId id="281" r:id="rId12"/>
    <p:sldId id="283" r:id="rId13"/>
    <p:sldId id="287" r:id="rId14"/>
    <p:sldId id="286" r:id="rId15"/>
    <p:sldId id="285" r:id="rId16"/>
    <p:sldId id="284" r:id="rId17"/>
    <p:sldId id="303" r:id="rId18"/>
    <p:sldId id="304" r:id="rId19"/>
    <p:sldId id="290" r:id="rId20"/>
    <p:sldId id="260" r:id="rId21"/>
    <p:sldId id="292" r:id="rId22"/>
    <p:sldId id="295" r:id="rId23"/>
    <p:sldId id="291" r:id="rId24"/>
    <p:sldId id="293" r:id="rId25"/>
    <p:sldId id="296" r:id="rId26"/>
    <p:sldId id="261" r:id="rId27"/>
    <p:sldId id="263" r:id="rId28"/>
    <p:sldId id="267" r:id="rId29"/>
    <p:sldId id="298" r:id="rId30"/>
    <p:sldId id="297" r:id="rId31"/>
    <p:sldId id="257" r:id="rId32"/>
    <p:sldId id="299" r:id="rId3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51C1A1-7811-4032-83C5-13EA5A424DF3}">
          <p14:sldIdLst>
            <p14:sldId id="301"/>
          </p14:sldIdLst>
        </p14:section>
        <p14:section name="Summary Section" id="{D0B16FE2-0A4E-4588-AF43-00027F9CE1EE}">
          <p14:sldIdLst>
            <p14:sldId id="305"/>
          </p14:sldIdLst>
        </p14:section>
        <p14:section name="Descripcion" id="{CBEF2A7F-3D04-42DF-9370-3C71B9FDE92F}">
          <p14:sldIdLst>
            <p14:sldId id="258"/>
            <p14:sldId id="288"/>
            <p14:sldId id="282"/>
            <p14:sldId id="277"/>
          </p14:sldIdLst>
        </p14:section>
        <p14:section name="Reglas" id="{6EFB8B43-2DB7-44CD-9602-886563F8F7CA}">
          <p14:sldIdLst>
            <p14:sldId id="289"/>
            <p14:sldId id="278"/>
            <p14:sldId id="279"/>
            <p14:sldId id="280"/>
            <p14:sldId id="281"/>
            <p14:sldId id="283"/>
          </p14:sldIdLst>
        </p14:section>
        <p14:section name="Mejoras" id="{300341CA-FA0E-4F4B-BFEF-9B9681E4A9CB}">
          <p14:sldIdLst>
            <p14:sldId id="287"/>
            <p14:sldId id="286"/>
            <p14:sldId id="285"/>
            <p14:sldId id="284"/>
            <p14:sldId id="303"/>
            <p14:sldId id="304"/>
          </p14:sldIdLst>
        </p14:section>
        <p14:section name="Codigo" id="{89EBFBD8-E663-41E4-9862-0E5DA2134BB3}">
          <p14:sldIdLst>
            <p14:sldId id="290"/>
            <p14:sldId id="260"/>
            <p14:sldId id="292"/>
            <p14:sldId id="295"/>
            <p14:sldId id="291"/>
            <p14:sldId id="293"/>
            <p14:sldId id="296"/>
            <p14:sldId id="261"/>
            <p14:sldId id="263"/>
            <p14:sldId id="267"/>
          </p14:sldIdLst>
        </p14:section>
        <p14:section name="Habilidades adquiridas" id="{6B4B74A1-F476-417C-ACA3-85F29EBB9E2B}">
          <p14:sldIdLst>
            <p14:sldId id="298"/>
          </p14:sldIdLst>
        </p14:section>
        <p14:section name="Mejoras para las siguientes versiones" id="{F52F7D13-B1EC-4F31-BE89-7D78600F7C23}">
          <p14:sldIdLst>
            <p14:sldId id="297"/>
            <p14:sldId id="257"/>
            <p14:sldId id="2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44" autoAdjust="0"/>
    <p:restoredTop sz="94660"/>
  </p:normalViewPr>
  <p:slideViewPr>
    <p:cSldViewPr snapToGrid="0">
      <p:cViewPr varScale="1">
        <p:scale>
          <a:sx n="87" d="100"/>
          <a:sy n="87" d="100"/>
        </p:scale>
        <p:origin x="90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54.sv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sv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 Id="rId14" Type="http://schemas.openxmlformats.org/officeDocument/2006/relationships/image" Target="../media/image60.svg"/></Relationships>
</file>

<file path=ppt/diagrams/_rels/data2.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54.sv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sv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2.sv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svg"/><Relationship Id="rId4" Type="http://schemas.openxmlformats.org/officeDocument/2006/relationships/image" Target="../media/image50.svg"/><Relationship Id="rId9" Type="http://schemas.openxmlformats.org/officeDocument/2006/relationships/image" Target="../media/image55.png"/><Relationship Id="rId14" Type="http://schemas.openxmlformats.org/officeDocument/2006/relationships/image" Target="../media/image6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68.sv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svg"/><Relationship Id="rId1" Type="http://schemas.openxmlformats.org/officeDocument/2006/relationships/image" Target="../media/image61.png"/><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92547E-CA36-444F-98A6-82521DE099B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4FD94AE-41BF-43C6-9100-3FEDFEE62FFC}">
      <dgm:prSet/>
      <dgm:spPr/>
      <dgm:t>
        <a:bodyPr/>
        <a:lstStyle/>
        <a:p>
          <a:pPr>
            <a:lnSpc>
              <a:spcPct val="100000"/>
            </a:lnSpc>
          </a:pPr>
          <a:r>
            <a:rPr lang="es-MX" dirty="0"/>
            <a:t>Uso de estructuras secuenciales, repetitivas y selectivas</a:t>
          </a:r>
          <a:endParaRPr lang="en-US" dirty="0"/>
        </a:p>
      </dgm:t>
    </dgm:pt>
    <dgm:pt modelId="{4633BEE1-C6E9-4233-A529-60BE5A3D1D79}" type="parTrans" cxnId="{86FCD262-CD50-4631-9FFC-C516633B1609}">
      <dgm:prSet/>
      <dgm:spPr/>
      <dgm:t>
        <a:bodyPr/>
        <a:lstStyle/>
        <a:p>
          <a:endParaRPr lang="en-US"/>
        </a:p>
      </dgm:t>
    </dgm:pt>
    <dgm:pt modelId="{13DA0A2B-FD73-46DE-BFBE-A6132DEEAFDF}" type="sibTrans" cxnId="{86FCD262-CD50-4631-9FFC-C516633B1609}">
      <dgm:prSet/>
      <dgm:spPr/>
      <dgm:t>
        <a:bodyPr/>
        <a:lstStyle/>
        <a:p>
          <a:endParaRPr lang="en-US"/>
        </a:p>
      </dgm:t>
    </dgm:pt>
    <dgm:pt modelId="{06D51177-55D5-4887-805F-F16BBCAE17F3}">
      <dgm:prSet/>
      <dgm:spPr/>
      <dgm:t>
        <a:bodyPr/>
        <a:lstStyle/>
        <a:p>
          <a:pPr>
            <a:lnSpc>
              <a:spcPct val="100000"/>
            </a:lnSpc>
          </a:pPr>
          <a:r>
            <a:rPr lang="es-MX" dirty="0"/>
            <a:t>Uso de listas</a:t>
          </a:r>
          <a:endParaRPr lang="en-US" dirty="0"/>
        </a:p>
      </dgm:t>
    </dgm:pt>
    <dgm:pt modelId="{285C5FAA-3330-4240-B48D-EF7C580B3186}" type="parTrans" cxnId="{19AAE50F-A939-4E28-94C9-0FC6B707FFEB}">
      <dgm:prSet/>
      <dgm:spPr/>
      <dgm:t>
        <a:bodyPr/>
        <a:lstStyle/>
        <a:p>
          <a:endParaRPr lang="en-US"/>
        </a:p>
      </dgm:t>
    </dgm:pt>
    <dgm:pt modelId="{1E405669-B617-4F1A-87E7-1BDD66DF8634}" type="sibTrans" cxnId="{19AAE50F-A939-4E28-94C9-0FC6B707FFEB}">
      <dgm:prSet/>
      <dgm:spPr/>
      <dgm:t>
        <a:bodyPr/>
        <a:lstStyle/>
        <a:p>
          <a:endParaRPr lang="en-US"/>
        </a:p>
      </dgm:t>
    </dgm:pt>
    <dgm:pt modelId="{5C87F5DB-5507-499F-9669-55B3B25B7CAF}">
      <dgm:prSet/>
      <dgm:spPr/>
      <dgm:t>
        <a:bodyPr/>
        <a:lstStyle/>
        <a:p>
          <a:pPr>
            <a:lnSpc>
              <a:spcPct val="100000"/>
            </a:lnSpc>
          </a:pPr>
          <a:r>
            <a:rPr lang="es-MX" dirty="0"/>
            <a:t>Uso de variables</a:t>
          </a:r>
          <a:endParaRPr lang="en-US" dirty="0"/>
        </a:p>
      </dgm:t>
    </dgm:pt>
    <dgm:pt modelId="{9394CBEF-B01D-4399-A8B4-F6228F0DC2C2}" type="parTrans" cxnId="{03C21E70-8DCA-4483-A818-FA769D5292ED}">
      <dgm:prSet/>
      <dgm:spPr/>
      <dgm:t>
        <a:bodyPr/>
        <a:lstStyle/>
        <a:p>
          <a:endParaRPr lang="en-US"/>
        </a:p>
      </dgm:t>
    </dgm:pt>
    <dgm:pt modelId="{045DC9D8-E508-43FD-BA73-F9E902C4D869}" type="sibTrans" cxnId="{03C21E70-8DCA-4483-A818-FA769D5292ED}">
      <dgm:prSet/>
      <dgm:spPr/>
      <dgm:t>
        <a:bodyPr/>
        <a:lstStyle/>
        <a:p>
          <a:endParaRPr lang="en-US"/>
        </a:p>
      </dgm:t>
    </dgm:pt>
    <dgm:pt modelId="{104DC94F-F9B7-4D94-B5CD-B6F37307984B}">
      <dgm:prSet/>
      <dgm:spPr/>
      <dgm:t>
        <a:bodyPr/>
        <a:lstStyle/>
        <a:p>
          <a:pPr>
            <a:lnSpc>
              <a:spcPct val="100000"/>
            </a:lnSpc>
          </a:pPr>
          <a:r>
            <a:rPr lang="es-MX" dirty="0"/>
            <a:t>Uso de funciones</a:t>
          </a:r>
          <a:endParaRPr lang="en-US" dirty="0"/>
        </a:p>
      </dgm:t>
    </dgm:pt>
    <dgm:pt modelId="{C8225596-38C0-4C3C-BC4E-53EF23B9B896}" type="parTrans" cxnId="{68D236BE-6EF7-4054-977B-972F0CBA4E14}">
      <dgm:prSet/>
      <dgm:spPr/>
      <dgm:t>
        <a:bodyPr/>
        <a:lstStyle/>
        <a:p>
          <a:endParaRPr lang="en-US"/>
        </a:p>
      </dgm:t>
    </dgm:pt>
    <dgm:pt modelId="{A958D40A-4DDB-4A23-9450-3F5FDCF5FCA6}" type="sibTrans" cxnId="{68D236BE-6EF7-4054-977B-972F0CBA4E14}">
      <dgm:prSet/>
      <dgm:spPr/>
      <dgm:t>
        <a:bodyPr/>
        <a:lstStyle/>
        <a:p>
          <a:endParaRPr lang="en-US"/>
        </a:p>
      </dgm:t>
    </dgm:pt>
    <dgm:pt modelId="{BB83A3D2-56A5-4672-9A79-8A7C1D954232}">
      <dgm:prSet/>
      <dgm:spPr/>
      <dgm:t>
        <a:bodyPr/>
        <a:lstStyle/>
        <a:p>
          <a:pPr>
            <a:lnSpc>
              <a:spcPct val="100000"/>
            </a:lnSpc>
          </a:pPr>
          <a:r>
            <a:rPr lang="es-MX" dirty="0"/>
            <a:t>Uso de funciones con parámetros</a:t>
          </a:r>
          <a:endParaRPr lang="en-US" dirty="0"/>
        </a:p>
      </dgm:t>
    </dgm:pt>
    <dgm:pt modelId="{AA06FBBE-2503-42BD-9A99-2870380E2E26}" type="parTrans" cxnId="{BCE1D7A0-C1B0-4C5E-9FA9-A517F996A5C5}">
      <dgm:prSet/>
      <dgm:spPr/>
      <dgm:t>
        <a:bodyPr/>
        <a:lstStyle/>
        <a:p>
          <a:endParaRPr lang="en-US"/>
        </a:p>
      </dgm:t>
    </dgm:pt>
    <dgm:pt modelId="{A6AA13CE-542F-4387-B4F5-1D8AE867FA98}" type="sibTrans" cxnId="{BCE1D7A0-C1B0-4C5E-9FA9-A517F996A5C5}">
      <dgm:prSet/>
      <dgm:spPr/>
      <dgm:t>
        <a:bodyPr/>
        <a:lstStyle/>
        <a:p>
          <a:endParaRPr lang="en-US"/>
        </a:p>
      </dgm:t>
    </dgm:pt>
    <dgm:pt modelId="{F322F5BB-BF05-442A-8FD9-3614DC0ECB19}">
      <dgm:prSet/>
      <dgm:spPr/>
      <dgm:t>
        <a:bodyPr/>
        <a:lstStyle/>
        <a:p>
          <a:pPr>
            <a:lnSpc>
              <a:spcPct val="100000"/>
            </a:lnSpc>
          </a:pPr>
          <a:r>
            <a:rPr lang="es-MX" dirty="0"/>
            <a:t>Uso de las extensiones de </a:t>
          </a:r>
          <a:r>
            <a:rPr lang="es-MX" dirty="0" err="1"/>
            <a:t>scratch</a:t>
          </a:r>
          <a:endParaRPr lang="en-US" dirty="0"/>
        </a:p>
      </dgm:t>
    </dgm:pt>
    <dgm:pt modelId="{7F20FDAC-DB9D-4728-89EA-AE741115004D}" type="parTrans" cxnId="{23CAE242-ACFD-4527-9886-9288322D2D5C}">
      <dgm:prSet/>
      <dgm:spPr/>
      <dgm:t>
        <a:bodyPr/>
        <a:lstStyle/>
        <a:p>
          <a:endParaRPr lang="en-US"/>
        </a:p>
      </dgm:t>
    </dgm:pt>
    <dgm:pt modelId="{4C281B72-10D9-4B27-98EA-46F52B6B1275}" type="sibTrans" cxnId="{23CAE242-ACFD-4527-9886-9288322D2D5C}">
      <dgm:prSet/>
      <dgm:spPr/>
      <dgm:t>
        <a:bodyPr/>
        <a:lstStyle/>
        <a:p>
          <a:endParaRPr lang="en-US"/>
        </a:p>
      </dgm:t>
    </dgm:pt>
    <dgm:pt modelId="{FDA7694C-3346-4FB3-B94E-C1F8785AD340}">
      <dgm:prSet/>
      <dgm:spPr/>
      <dgm:t>
        <a:bodyPr/>
        <a:lstStyle/>
        <a:p>
          <a:pPr>
            <a:lnSpc>
              <a:spcPct val="100000"/>
            </a:lnSpc>
          </a:pPr>
          <a:r>
            <a:rPr lang="en-US" dirty="0" err="1"/>
            <a:t>Planificación</a:t>
          </a:r>
          <a:r>
            <a:rPr lang="en-US" dirty="0"/>
            <a:t> del </a:t>
          </a:r>
          <a:r>
            <a:rPr lang="en-US" dirty="0" err="1"/>
            <a:t>juego</a:t>
          </a:r>
          <a:endParaRPr lang="en-US" dirty="0"/>
        </a:p>
      </dgm:t>
    </dgm:pt>
    <dgm:pt modelId="{5B29ED33-5BA3-480E-8A6E-EC4CBF9759E7}" type="parTrans" cxnId="{678F1D7A-B279-4573-95C6-2F082C063435}">
      <dgm:prSet/>
      <dgm:spPr/>
      <dgm:t>
        <a:bodyPr/>
        <a:lstStyle/>
        <a:p>
          <a:endParaRPr lang="en-US"/>
        </a:p>
      </dgm:t>
    </dgm:pt>
    <dgm:pt modelId="{CB69C208-07EE-4969-ADD0-D2A6FEAF0A29}" type="sibTrans" cxnId="{678F1D7A-B279-4573-95C6-2F082C063435}">
      <dgm:prSet/>
      <dgm:spPr/>
      <dgm:t>
        <a:bodyPr/>
        <a:lstStyle/>
        <a:p>
          <a:endParaRPr lang="en-US"/>
        </a:p>
      </dgm:t>
    </dgm:pt>
    <dgm:pt modelId="{BEF94F02-3AD4-44BB-8310-F16B1158D632}" type="pres">
      <dgm:prSet presAssocID="{1892547E-CA36-444F-98A6-82521DE099B7}" presName="root" presStyleCnt="0">
        <dgm:presLayoutVars>
          <dgm:dir/>
          <dgm:resizeHandles val="exact"/>
        </dgm:presLayoutVars>
      </dgm:prSet>
      <dgm:spPr/>
    </dgm:pt>
    <dgm:pt modelId="{8BB68540-1671-4B75-9483-48085E6DDCC9}" type="pres">
      <dgm:prSet presAssocID="{FDA7694C-3346-4FB3-B94E-C1F8785AD340}" presName="compNode" presStyleCnt="0"/>
      <dgm:spPr/>
    </dgm:pt>
    <dgm:pt modelId="{20BAF1EB-9E0B-4CA0-B7B7-0C305BD496F2}" type="pres">
      <dgm:prSet presAssocID="{FDA7694C-3346-4FB3-B94E-C1F8785AD340}" presName="bgRect" presStyleLbl="bgShp" presStyleIdx="0" presStyleCnt="7"/>
      <dgm:spPr/>
    </dgm:pt>
    <dgm:pt modelId="{AC022AFC-698F-4CDF-AB96-D462F9C012AF}" type="pres">
      <dgm:prSet presAssocID="{FDA7694C-3346-4FB3-B94E-C1F8785AD34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antt Chart"/>
        </a:ext>
      </dgm:extLst>
    </dgm:pt>
    <dgm:pt modelId="{24DBE190-9062-484B-AE22-C610D06D8DE3}" type="pres">
      <dgm:prSet presAssocID="{FDA7694C-3346-4FB3-B94E-C1F8785AD340}" presName="spaceRect" presStyleCnt="0"/>
      <dgm:spPr/>
    </dgm:pt>
    <dgm:pt modelId="{45A4ACE6-0FDF-4623-AC86-9675A2213BFF}" type="pres">
      <dgm:prSet presAssocID="{FDA7694C-3346-4FB3-B94E-C1F8785AD340}" presName="parTx" presStyleLbl="revTx" presStyleIdx="0" presStyleCnt="7">
        <dgm:presLayoutVars>
          <dgm:chMax val="0"/>
          <dgm:chPref val="0"/>
        </dgm:presLayoutVars>
      </dgm:prSet>
      <dgm:spPr/>
    </dgm:pt>
    <dgm:pt modelId="{E662CE63-2A0E-46DC-A841-6DCAA9A7417C}" type="pres">
      <dgm:prSet presAssocID="{CB69C208-07EE-4969-ADD0-D2A6FEAF0A29}" presName="sibTrans" presStyleCnt="0"/>
      <dgm:spPr/>
    </dgm:pt>
    <dgm:pt modelId="{437BCB2A-7850-408D-B2EB-4C1E9F8E62CB}" type="pres">
      <dgm:prSet presAssocID="{34FD94AE-41BF-43C6-9100-3FEDFEE62FFC}" presName="compNode" presStyleCnt="0"/>
      <dgm:spPr/>
    </dgm:pt>
    <dgm:pt modelId="{FA72B072-857F-456C-92A9-B670C5200D9A}" type="pres">
      <dgm:prSet presAssocID="{34FD94AE-41BF-43C6-9100-3FEDFEE62FFC}" presName="bgRect" presStyleLbl="bgShp" presStyleIdx="1" presStyleCnt="7"/>
      <dgm:spPr/>
    </dgm:pt>
    <dgm:pt modelId="{31710D86-5900-4087-ABED-05EC2A3A8A7B}" type="pres">
      <dgm:prSet presAssocID="{34FD94AE-41BF-43C6-9100-3FEDFEE62FF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C4330B2A-15E3-4AD1-B2A0-8A5E5FD20BA3}" type="pres">
      <dgm:prSet presAssocID="{34FD94AE-41BF-43C6-9100-3FEDFEE62FFC}" presName="spaceRect" presStyleCnt="0"/>
      <dgm:spPr/>
    </dgm:pt>
    <dgm:pt modelId="{1AD5E7D9-7858-481B-A2AB-B3FC0A900048}" type="pres">
      <dgm:prSet presAssocID="{34FD94AE-41BF-43C6-9100-3FEDFEE62FFC}" presName="parTx" presStyleLbl="revTx" presStyleIdx="1" presStyleCnt="7">
        <dgm:presLayoutVars>
          <dgm:chMax val="0"/>
          <dgm:chPref val="0"/>
        </dgm:presLayoutVars>
      </dgm:prSet>
      <dgm:spPr/>
    </dgm:pt>
    <dgm:pt modelId="{A5606A1B-5B05-4F34-8C8C-BDF812CD6A2C}" type="pres">
      <dgm:prSet presAssocID="{13DA0A2B-FD73-46DE-BFBE-A6132DEEAFDF}" presName="sibTrans" presStyleCnt="0"/>
      <dgm:spPr/>
    </dgm:pt>
    <dgm:pt modelId="{2BA65A26-A827-4833-9209-4899AD72DAB2}" type="pres">
      <dgm:prSet presAssocID="{06D51177-55D5-4887-805F-F16BBCAE17F3}" presName="compNode" presStyleCnt="0"/>
      <dgm:spPr/>
    </dgm:pt>
    <dgm:pt modelId="{BD851100-202F-42C6-B2C5-041370D2AEBE}" type="pres">
      <dgm:prSet presAssocID="{06D51177-55D5-4887-805F-F16BBCAE17F3}" presName="bgRect" presStyleLbl="bgShp" presStyleIdx="2" presStyleCnt="7"/>
      <dgm:spPr/>
    </dgm:pt>
    <dgm:pt modelId="{699FF72A-FFA5-43EA-8924-419BF9C4C6A8}" type="pres">
      <dgm:prSet presAssocID="{06D51177-55D5-4887-805F-F16BBCAE17F3}"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37A8E1DE-2AA7-42C2-A420-97981AF47117}" type="pres">
      <dgm:prSet presAssocID="{06D51177-55D5-4887-805F-F16BBCAE17F3}" presName="spaceRect" presStyleCnt="0"/>
      <dgm:spPr/>
    </dgm:pt>
    <dgm:pt modelId="{FC4970E2-2E1F-4101-854C-E1744736DDC1}" type="pres">
      <dgm:prSet presAssocID="{06D51177-55D5-4887-805F-F16BBCAE17F3}" presName="parTx" presStyleLbl="revTx" presStyleIdx="2" presStyleCnt="7">
        <dgm:presLayoutVars>
          <dgm:chMax val="0"/>
          <dgm:chPref val="0"/>
        </dgm:presLayoutVars>
      </dgm:prSet>
      <dgm:spPr/>
    </dgm:pt>
    <dgm:pt modelId="{E027CF66-B336-4FEC-A691-EC5A0172B4C7}" type="pres">
      <dgm:prSet presAssocID="{1E405669-B617-4F1A-87E7-1BDD66DF8634}" presName="sibTrans" presStyleCnt="0"/>
      <dgm:spPr/>
    </dgm:pt>
    <dgm:pt modelId="{F39BB1C7-E2AE-417B-8FA9-F0B4F4F0B5B7}" type="pres">
      <dgm:prSet presAssocID="{5C87F5DB-5507-499F-9669-55B3B25B7CAF}" presName="compNode" presStyleCnt="0"/>
      <dgm:spPr/>
    </dgm:pt>
    <dgm:pt modelId="{B4B8D065-FEB2-4C8C-898E-9C11FB312E8F}" type="pres">
      <dgm:prSet presAssocID="{5C87F5DB-5507-499F-9669-55B3B25B7CAF}" presName="bgRect" presStyleLbl="bgShp" presStyleIdx="3" presStyleCnt="7"/>
      <dgm:spPr/>
    </dgm:pt>
    <dgm:pt modelId="{7B27B8FA-60D7-4335-BAEB-49F58F995FEA}" type="pres">
      <dgm:prSet presAssocID="{5C87F5DB-5507-499F-9669-55B3B25B7CA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lculator"/>
        </a:ext>
      </dgm:extLst>
    </dgm:pt>
    <dgm:pt modelId="{762915D0-5694-491E-AC9B-82DCA0CE1A58}" type="pres">
      <dgm:prSet presAssocID="{5C87F5DB-5507-499F-9669-55B3B25B7CAF}" presName="spaceRect" presStyleCnt="0"/>
      <dgm:spPr/>
    </dgm:pt>
    <dgm:pt modelId="{DD8AEF89-8218-4C75-BFC2-A5F1EE275FAD}" type="pres">
      <dgm:prSet presAssocID="{5C87F5DB-5507-499F-9669-55B3B25B7CAF}" presName="parTx" presStyleLbl="revTx" presStyleIdx="3" presStyleCnt="7">
        <dgm:presLayoutVars>
          <dgm:chMax val="0"/>
          <dgm:chPref val="0"/>
        </dgm:presLayoutVars>
      </dgm:prSet>
      <dgm:spPr/>
    </dgm:pt>
    <dgm:pt modelId="{63083F4D-4501-48CC-B2A4-A6D8C966043A}" type="pres">
      <dgm:prSet presAssocID="{045DC9D8-E508-43FD-BA73-F9E902C4D869}" presName="sibTrans" presStyleCnt="0"/>
      <dgm:spPr/>
    </dgm:pt>
    <dgm:pt modelId="{FD905124-06E5-4ECD-AD77-C9F9852A082D}" type="pres">
      <dgm:prSet presAssocID="{104DC94F-F9B7-4D94-B5CD-B6F37307984B}" presName="compNode" presStyleCnt="0"/>
      <dgm:spPr/>
    </dgm:pt>
    <dgm:pt modelId="{E764F0C9-8A1F-4550-A212-F01C26BFC504}" type="pres">
      <dgm:prSet presAssocID="{104DC94F-F9B7-4D94-B5CD-B6F37307984B}" presName="bgRect" presStyleLbl="bgShp" presStyleIdx="4" presStyleCnt="7"/>
      <dgm:spPr/>
    </dgm:pt>
    <dgm:pt modelId="{4143552C-92C6-43D3-903B-A6AE96B13C2A}" type="pres">
      <dgm:prSet presAssocID="{104DC94F-F9B7-4D94-B5CD-B6F37307984B}"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actory"/>
        </a:ext>
      </dgm:extLst>
    </dgm:pt>
    <dgm:pt modelId="{80D32A51-DB75-4D62-B355-C5714B22DFC3}" type="pres">
      <dgm:prSet presAssocID="{104DC94F-F9B7-4D94-B5CD-B6F37307984B}" presName="spaceRect" presStyleCnt="0"/>
      <dgm:spPr/>
    </dgm:pt>
    <dgm:pt modelId="{8CF48138-8764-495D-BA42-3461997B8104}" type="pres">
      <dgm:prSet presAssocID="{104DC94F-F9B7-4D94-B5CD-B6F37307984B}" presName="parTx" presStyleLbl="revTx" presStyleIdx="4" presStyleCnt="7">
        <dgm:presLayoutVars>
          <dgm:chMax val="0"/>
          <dgm:chPref val="0"/>
        </dgm:presLayoutVars>
      </dgm:prSet>
      <dgm:spPr/>
    </dgm:pt>
    <dgm:pt modelId="{D7A9DE33-55D2-41BC-9C87-D4AE98087EE0}" type="pres">
      <dgm:prSet presAssocID="{A958D40A-4DDB-4A23-9450-3F5FDCF5FCA6}" presName="sibTrans" presStyleCnt="0"/>
      <dgm:spPr/>
    </dgm:pt>
    <dgm:pt modelId="{DC9DA809-90D9-412E-8A38-15A5B1963F37}" type="pres">
      <dgm:prSet presAssocID="{BB83A3D2-56A5-4672-9A79-8A7C1D954232}" presName="compNode" presStyleCnt="0"/>
      <dgm:spPr/>
    </dgm:pt>
    <dgm:pt modelId="{12B5B10F-9CC8-42E0-852C-677DD0E9940F}" type="pres">
      <dgm:prSet presAssocID="{BB83A3D2-56A5-4672-9A79-8A7C1D954232}" presName="bgRect" presStyleLbl="bgShp" presStyleIdx="5" presStyleCnt="7"/>
      <dgm:spPr/>
    </dgm:pt>
    <dgm:pt modelId="{EB702229-EC50-4722-8FE6-3B149D72F44C}" type="pres">
      <dgm:prSet presAssocID="{BB83A3D2-56A5-4672-9A79-8A7C1D95423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ouse"/>
        </a:ext>
      </dgm:extLst>
    </dgm:pt>
    <dgm:pt modelId="{681D4FAC-5CEF-4FF5-9D7C-57C8C0D29CCC}" type="pres">
      <dgm:prSet presAssocID="{BB83A3D2-56A5-4672-9A79-8A7C1D954232}" presName="spaceRect" presStyleCnt="0"/>
      <dgm:spPr/>
    </dgm:pt>
    <dgm:pt modelId="{6FEE890E-92B2-4BC4-87BA-4FA4219F68BA}" type="pres">
      <dgm:prSet presAssocID="{BB83A3D2-56A5-4672-9A79-8A7C1D954232}" presName="parTx" presStyleLbl="revTx" presStyleIdx="5" presStyleCnt="7">
        <dgm:presLayoutVars>
          <dgm:chMax val="0"/>
          <dgm:chPref val="0"/>
        </dgm:presLayoutVars>
      </dgm:prSet>
      <dgm:spPr/>
    </dgm:pt>
    <dgm:pt modelId="{B2DF2A0B-74D3-442E-87BC-E8117854A567}" type="pres">
      <dgm:prSet presAssocID="{A6AA13CE-542F-4387-B4F5-1D8AE867FA98}" presName="sibTrans" presStyleCnt="0"/>
      <dgm:spPr/>
    </dgm:pt>
    <dgm:pt modelId="{CFE37F9A-405B-4145-87C2-C4E27E8FD77A}" type="pres">
      <dgm:prSet presAssocID="{F322F5BB-BF05-442A-8FD9-3614DC0ECB19}" presName="compNode" presStyleCnt="0"/>
      <dgm:spPr/>
    </dgm:pt>
    <dgm:pt modelId="{244BC834-4E23-4BB7-ADB2-9BB8C1FCBDE4}" type="pres">
      <dgm:prSet presAssocID="{F322F5BB-BF05-442A-8FD9-3614DC0ECB19}" presName="bgRect" presStyleLbl="bgShp" presStyleIdx="6" presStyleCnt="7"/>
      <dgm:spPr/>
    </dgm:pt>
    <dgm:pt modelId="{D93B8205-BF3D-4D7A-B055-C21E5B44DDE7}" type="pres">
      <dgm:prSet presAssocID="{F322F5BB-BF05-442A-8FD9-3614DC0ECB1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Robot"/>
        </a:ext>
      </dgm:extLst>
    </dgm:pt>
    <dgm:pt modelId="{15C6A3E9-9142-4AA3-82BA-D372786CB3E2}" type="pres">
      <dgm:prSet presAssocID="{F322F5BB-BF05-442A-8FD9-3614DC0ECB19}" presName="spaceRect" presStyleCnt="0"/>
      <dgm:spPr/>
    </dgm:pt>
    <dgm:pt modelId="{26CC6E3A-8DB9-4FB6-9473-51CD5D276327}" type="pres">
      <dgm:prSet presAssocID="{F322F5BB-BF05-442A-8FD9-3614DC0ECB19}" presName="parTx" presStyleLbl="revTx" presStyleIdx="6" presStyleCnt="7">
        <dgm:presLayoutVars>
          <dgm:chMax val="0"/>
          <dgm:chPref val="0"/>
        </dgm:presLayoutVars>
      </dgm:prSet>
      <dgm:spPr/>
    </dgm:pt>
  </dgm:ptLst>
  <dgm:cxnLst>
    <dgm:cxn modelId="{19AAE50F-A939-4E28-94C9-0FC6B707FFEB}" srcId="{1892547E-CA36-444F-98A6-82521DE099B7}" destId="{06D51177-55D5-4887-805F-F16BBCAE17F3}" srcOrd="2" destOrd="0" parTransId="{285C5FAA-3330-4240-B48D-EF7C580B3186}" sibTransId="{1E405669-B617-4F1A-87E7-1BDD66DF8634}"/>
    <dgm:cxn modelId="{D7E71D18-571A-48BA-BDC9-D87B93DE40A6}" type="presOf" srcId="{1892547E-CA36-444F-98A6-82521DE099B7}" destId="{BEF94F02-3AD4-44BB-8310-F16B1158D632}" srcOrd="0" destOrd="0" presId="urn:microsoft.com/office/officeart/2018/2/layout/IconVerticalSolidList"/>
    <dgm:cxn modelId="{F56EC91A-6510-4D07-A7C7-B971AE09EBD8}" type="presOf" srcId="{F322F5BB-BF05-442A-8FD9-3614DC0ECB19}" destId="{26CC6E3A-8DB9-4FB6-9473-51CD5D276327}" srcOrd="0" destOrd="0" presId="urn:microsoft.com/office/officeart/2018/2/layout/IconVerticalSolidList"/>
    <dgm:cxn modelId="{27FF2425-F09C-422B-BE32-405D3B6770EC}" type="presOf" srcId="{104DC94F-F9B7-4D94-B5CD-B6F37307984B}" destId="{8CF48138-8764-495D-BA42-3461997B8104}" srcOrd="0" destOrd="0" presId="urn:microsoft.com/office/officeart/2018/2/layout/IconVerticalSolidList"/>
    <dgm:cxn modelId="{86FCD262-CD50-4631-9FFC-C516633B1609}" srcId="{1892547E-CA36-444F-98A6-82521DE099B7}" destId="{34FD94AE-41BF-43C6-9100-3FEDFEE62FFC}" srcOrd="1" destOrd="0" parTransId="{4633BEE1-C6E9-4233-A529-60BE5A3D1D79}" sibTransId="{13DA0A2B-FD73-46DE-BFBE-A6132DEEAFDF}"/>
    <dgm:cxn modelId="{23CAE242-ACFD-4527-9886-9288322D2D5C}" srcId="{1892547E-CA36-444F-98A6-82521DE099B7}" destId="{F322F5BB-BF05-442A-8FD9-3614DC0ECB19}" srcOrd="6" destOrd="0" parTransId="{7F20FDAC-DB9D-4728-89EA-AE741115004D}" sibTransId="{4C281B72-10D9-4B27-98EA-46F52B6B1275}"/>
    <dgm:cxn modelId="{03C21E70-8DCA-4483-A818-FA769D5292ED}" srcId="{1892547E-CA36-444F-98A6-82521DE099B7}" destId="{5C87F5DB-5507-499F-9669-55B3B25B7CAF}" srcOrd="3" destOrd="0" parTransId="{9394CBEF-B01D-4399-A8B4-F6228F0DC2C2}" sibTransId="{045DC9D8-E508-43FD-BA73-F9E902C4D869}"/>
    <dgm:cxn modelId="{678F1D7A-B279-4573-95C6-2F082C063435}" srcId="{1892547E-CA36-444F-98A6-82521DE099B7}" destId="{FDA7694C-3346-4FB3-B94E-C1F8785AD340}" srcOrd="0" destOrd="0" parTransId="{5B29ED33-5BA3-480E-8A6E-EC4CBF9759E7}" sibTransId="{CB69C208-07EE-4969-ADD0-D2A6FEAF0A29}"/>
    <dgm:cxn modelId="{58C28E7B-9253-46B5-8BD6-4D5F4B2831C7}" type="presOf" srcId="{FDA7694C-3346-4FB3-B94E-C1F8785AD340}" destId="{45A4ACE6-0FDF-4623-AC86-9675A2213BFF}" srcOrd="0" destOrd="0" presId="urn:microsoft.com/office/officeart/2018/2/layout/IconVerticalSolidList"/>
    <dgm:cxn modelId="{BCE1D7A0-C1B0-4C5E-9FA9-A517F996A5C5}" srcId="{1892547E-CA36-444F-98A6-82521DE099B7}" destId="{BB83A3D2-56A5-4672-9A79-8A7C1D954232}" srcOrd="5" destOrd="0" parTransId="{AA06FBBE-2503-42BD-9A99-2870380E2E26}" sibTransId="{A6AA13CE-542F-4387-B4F5-1D8AE867FA98}"/>
    <dgm:cxn modelId="{28715EB8-CFD2-44FA-98FE-CEB5A6459ACA}" type="presOf" srcId="{BB83A3D2-56A5-4672-9A79-8A7C1D954232}" destId="{6FEE890E-92B2-4BC4-87BA-4FA4219F68BA}" srcOrd="0" destOrd="0" presId="urn:microsoft.com/office/officeart/2018/2/layout/IconVerticalSolidList"/>
    <dgm:cxn modelId="{ED03D4B8-729A-4643-86A9-66C94B957E44}" type="presOf" srcId="{34FD94AE-41BF-43C6-9100-3FEDFEE62FFC}" destId="{1AD5E7D9-7858-481B-A2AB-B3FC0A900048}" srcOrd="0" destOrd="0" presId="urn:microsoft.com/office/officeart/2018/2/layout/IconVerticalSolidList"/>
    <dgm:cxn modelId="{68D236BE-6EF7-4054-977B-972F0CBA4E14}" srcId="{1892547E-CA36-444F-98A6-82521DE099B7}" destId="{104DC94F-F9B7-4D94-B5CD-B6F37307984B}" srcOrd="4" destOrd="0" parTransId="{C8225596-38C0-4C3C-BC4E-53EF23B9B896}" sibTransId="{A958D40A-4DDB-4A23-9450-3F5FDCF5FCA6}"/>
    <dgm:cxn modelId="{C161B7DF-3CEC-45B1-9E16-65DF59885A9F}" type="presOf" srcId="{06D51177-55D5-4887-805F-F16BBCAE17F3}" destId="{FC4970E2-2E1F-4101-854C-E1744736DDC1}" srcOrd="0" destOrd="0" presId="urn:microsoft.com/office/officeart/2018/2/layout/IconVerticalSolidList"/>
    <dgm:cxn modelId="{193793E7-D46F-4820-B824-B81172CBDB10}" type="presOf" srcId="{5C87F5DB-5507-499F-9669-55B3B25B7CAF}" destId="{DD8AEF89-8218-4C75-BFC2-A5F1EE275FAD}" srcOrd="0" destOrd="0" presId="urn:microsoft.com/office/officeart/2018/2/layout/IconVerticalSolidList"/>
    <dgm:cxn modelId="{88A00D1C-31BA-4967-B29C-86D53E21106C}" type="presParOf" srcId="{BEF94F02-3AD4-44BB-8310-F16B1158D632}" destId="{8BB68540-1671-4B75-9483-48085E6DDCC9}" srcOrd="0" destOrd="0" presId="urn:microsoft.com/office/officeart/2018/2/layout/IconVerticalSolidList"/>
    <dgm:cxn modelId="{774C5418-F25C-44EE-BF4C-56C555F1BD0A}" type="presParOf" srcId="{8BB68540-1671-4B75-9483-48085E6DDCC9}" destId="{20BAF1EB-9E0B-4CA0-B7B7-0C305BD496F2}" srcOrd="0" destOrd="0" presId="urn:microsoft.com/office/officeart/2018/2/layout/IconVerticalSolidList"/>
    <dgm:cxn modelId="{8F3A06BD-ED46-4A5D-A01A-8DB0374B2B9F}" type="presParOf" srcId="{8BB68540-1671-4B75-9483-48085E6DDCC9}" destId="{AC022AFC-698F-4CDF-AB96-D462F9C012AF}" srcOrd="1" destOrd="0" presId="urn:microsoft.com/office/officeart/2018/2/layout/IconVerticalSolidList"/>
    <dgm:cxn modelId="{18637DB9-4B0E-44FB-B9F2-8663B7B0D4E7}" type="presParOf" srcId="{8BB68540-1671-4B75-9483-48085E6DDCC9}" destId="{24DBE190-9062-484B-AE22-C610D06D8DE3}" srcOrd="2" destOrd="0" presId="urn:microsoft.com/office/officeart/2018/2/layout/IconVerticalSolidList"/>
    <dgm:cxn modelId="{D99418CE-D0AC-43C3-9C67-CC131167DC26}" type="presParOf" srcId="{8BB68540-1671-4B75-9483-48085E6DDCC9}" destId="{45A4ACE6-0FDF-4623-AC86-9675A2213BFF}" srcOrd="3" destOrd="0" presId="urn:microsoft.com/office/officeart/2018/2/layout/IconVerticalSolidList"/>
    <dgm:cxn modelId="{AFF04CC3-0E02-48A3-BC17-D0088210DDB5}" type="presParOf" srcId="{BEF94F02-3AD4-44BB-8310-F16B1158D632}" destId="{E662CE63-2A0E-46DC-A841-6DCAA9A7417C}" srcOrd="1" destOrd="0" presId="urn:microsoft.com/office/officeart/2018/2/layout/IconVerticalSolidList"/>
    <dgm:cxn modelId="{241C5D68-C998-44F2-A2B9-FEA8AEC73164}" type="presParOf" srcId="{BEF94F02-3AD4-44BB-8310-F16B1158D632}" destId="{437BCB2A-7850-408D-B2EB-4C1E9F8E62CB}" srcOrd="2" destOrd="0" presId="urn:microsoft.com/office/officeart/2018/2/layout/IconVerticalSolidList"/>
    <dgm:cxn modelId="{25D9E823-B4B7-4A27-B4FB-CC7E99D064B6}" type="presParOf" srcId="{437BCB2A-7850-408D-B2EB-4C1E9F8E62CB}" destId="{FA72B072-857F-456C-92A9-B670C5200D9A}" srcOrd="0" destOrd="0" presId="urn:microsoft.com/office/officeart/2018/2/layout/IconVerticalSolidList"/>
    <dgm:cxn modelId="{C136AAA0-689D-47D7-BB9D-0316637E770A}" type="presParOf" srcId="{437BCB2A-7850-408D-B2EB-4C1E9F8E62CB}" destId="{31710D86-5900-4087-ABED-05EC2A3A8A7B}" srcOrd="1" destOrd="0" presId="urn:microsoft.com/office/officeart/2018/2/layout/IconVerticalSolidList"/>
    <dgm:cxn modelId="{0BAC32C8-41A0-4725-87B4-3950A64223C0}" type="presParOf" srcId="{437BCB2A-7850-408D-B2EB-4C1E9F8E62CB}" destId="{C4330B2A-15E3-4AD1-B2A0-8A5E5FD20BA3}" srcOrd="2" destOrd="0" presId="urn:microsoft.com/office/officeart/2018/2/layout/IconVerticalSolidList"/>
    <dgm:cxn modelId="{62C2D1A2-C382-45E4-8BB9-74F0F818790D}" type="presParOf" srcId="{437BCB2A-7850-408D-B2EB-4C1E9F8E62CB}" destId="{1AD5E7D9-7858-481B-A2AB-B3FC0A900048}" srcOrd="3" destOrd="0" presId="urn:microsoft.com/office/officeart/2018/2/layout/IconVerticalSolidList"/>
    <dgm:cxn modelId="{9FE09F7B-BA8B-4774-9502-42F17C80BE48}" type="presParOf" srcId="{BEF94F02-3AD4-44BB-8310-F16B1158D632}" destId="{A5606A1B-5B05-4F34-8C8C-BDF812CD6A2C}" srcOrd="3" destOrd="0" presId="urn:microsoft.com/office/officeart/2018/2/layout/IconVerticalSolidList"/>
    <dgm:cxn modelId="{372F5D24-594C-49F1-A4C2-89586670CC67}" type="presParOf" srcId="{BEF94F02-3AD4-44BB-8310-F16B1158D632}" destId="{2BA65A26-A827-4833-9209-4899AD72DAB2}" srcOrd="4" destOrd="0" presId="urn:microsoft.com/office/officeart/2018/2/layout/IconVerticalSolidList"/>
    <dgm:cxn modelId="{171736D1-E32F-4202-86E6-08E4FB16D7CE}" type="presParOf" srcId="{2BA65A26-A827-4833-9209-4899AD72DAB2}" destId="{BD851100-202F-42C6-B2C5-041370D2AEBE}" srcOrd="0" destOrd="0" presId="urn:microsoft.com/office/officeart/2018/2/layout/IconVerticalSolidList"/>
    <dgm:cxn modelId="{133A3A81-D3C0-4842-B61B-0204BC9B5892}" type="presParOf" srcId="{2BA65A26-A827-4833-9209-4899AD72DAB2}" destId="{699FF72A-FFA5-43EA-8924-419BF9C4C6A8}" srcOrd="1" destOrd="0" presId="urn:microsoft.com/office/officeart/2018/2/layout/IconVerticalSolidList"/>
    <dgm:cxn modelId="{B7FE2306-A5FA-429A-BBE2-A89DCB5DB46B}" type="presParOf" srcId="{2BA65A26-A827-4833-9209-4899AD72DAB2}" destId="{37A8E1DE-2AA7-42C2-A420-97981AF47117}" srcOrd="2" destOrd="0" presId="urn:microsoft.com/office/officeart/2018/2/layout/IconVerticalSolidList"/>
    <dgm:cxn modelId="{9912D49D-F632-408C-A997-E436D4CACFCA}" type="presParOf" srcId="{2BA65A26-A827-4833-9209-4899AD72DAB2}" destId="{FC4970E2-2E1F-4101-854C-E1744736DDC1}" srcOrd="3" destOrd="0" presId="urn:microsoft.com/office/officeart/2018/2/layout/IconVerticalSolidList"/>
    <dgm:cxn modelId="{EAB08716-1528-4281-94FE-BC6A99AEA290}" type="presParOf" srcId="{BEF94F02-3AD4-44BB-8310-F16B1158D632}" destId="{E027CF66-B336-4FEC-A691-EC5A0172B4C7}" srcOrd="5" destOrd="0" presId="urn:microsoft.com/office/officeart/2018/2/layout/IconVerticalSolidList"/>
    <dgm:cxn modelId="{CAD3ABA9-4EB0-4F1F-BBB8-0D6D75EBE266}" type="presParOf" srcId="{BEF94F02-3AD4-44BB-8310-F16B1158D632}" destId="{F39BB1C7-E2AE-417B-8FA9-F0B4F4F0B5B7}" srcOrd="6" destOrd="0" presId="urn:microsoft.com/office/officeart/2018/2/layout/IconVerticalSolidList"/>
    <dgm:cxn modelId="{8DA4A390-FAF0-4D91-AC2F-721E3EBA174B}" type="presParOf" srcId="{F39BB1C7-E2AE-417B-8FA9-F0B4F4F0B5B7}" destId="{B4B8D065-FEB2-4C8C-898E-9C11FB312E8F}" srcOrd="0" destOrd="0" presId="urn:microsoft.com/office/officeart/2018/2/layout/IconVerticalSolidList"/>
    <dgm:cxn modelId="{61250A23-01F2-4828-826A-80250327EC39}" type="presParOf" srcId="{F39BB1C7-E2AE-417B-8FA9-F0B4F4F0B5B7}" destId="{7B27B8FA-60D7-4335-BAEB-49F58F995FEA}" srcOrd="1" destOrd="0" presId="urn:microsoft.com/office/officeart/2018/2/layout/IconVerticalSolidList"/>
    <dgm:cxn modelId="{F7CB954F-29A2-4B64-9E6F-EEFC020A848B}" type="presParOf" srcId="{F39BB1C7-E2AE-417B-8FA9-F0B4F4F0B5B7}" destId="{762915D0-5694-491E-AC9B-82DCA0CE1A58}" srcOrd="2" destOrd="0" presId="urn:microsoft.com/office/officeart/2018/2/layout/IconVerticalSolidList"/>
    <dgm:cxn modelId="{D02AB46C-819A-4339-AAD4-E1B13B372033}" type="presParOf" srcId="{F39BB1C7-E2AE-417B-8FA9-F0B4F4F0B5B7}" destId="{DD8AEF89-8218-4C75-BFC2-A5F1EE275FAD}" srcOrd="3" destOrd="0" presId="urn:microsoft.com/office/officeart/2018/2/layout/IconVerticalSolidList"/>
    <dgm:cxn modelId="{DED360AD-628B-4105-865D-13598D4AFC44}" type="presParOf" srcId="{BEF94F02-3AD4-44BB-8310-F16B1158D632}" destId="{63083F4D-4501-48CC-B2A4-A6D8C966043A}" srcOrd="7" destOrd="0" presId="urn:microsoft.com/office/officeart/2018/2/layout/IconVerticalSolidList"/>
    <dgm:cxn modelId="{BF160F89-50CD-46DA-A377-2F435D75B6BD}" type="presParOf" srcId="{BEF94F02-3AD4-44BB-8310-F16B1158D632}" destId="{FD905124-06E5-4ECD-AD77-C9F9852A082D}" srcOrd="8" destOrd="0" presId="urn:microsoft.com/office/officeart/2018/2/layout/IconVerticalSolidList"/>
    <dgm:cxn modelId="{240240FC-A3DC-4DE7-8EF9-508B7E7C6081}" type="presParOf" srcId="{FD905124-06E5-4ECD-AD77-C9F9852A082D}" destId="{E764F0C9-8A1F-4550-A212-F01C26BFC504}" srcOrd="0" destOrd="0" presId="urn:microsoft.com/office/officeart/2018/2/layout/IconVerticalSolidList"/>
    <dgm:cxn modelId="{912E65F0-3CA0-4FD2-A650-D14A46A5A966}" type="presParOf" srcId="{FD905124-06E5-4ECD-AD77-C9F9852A082D}" destId="{4143552C-92C6-43D3-903B-A6AE96B13C2A}" srcOrd="1" destOrd="0" presId="urn:microsoft.com/office/officeart/2018/2/layout/IconVerticalSolidList"/>
    <dgm:cxn modelId="{5DDF7CE7-736C-4CA9-BBB8-18AEAAD67BB6}" type="presParOf" srcId="{FD905124-06E5-4ECD-AD77-C9F9852A082D}" destId="{80D32A51-DB75-4D62-B355-C5714B22DFC3}" srcOrd="2" destOrd="0" presId="urn:microsoft.com/office/officeart/2018/2/layout/IconVerticalSolidList"/>
    <dgm:cxn modelId="{2C4537CE-6414-4A80-90DA-76B22163E746}" type="presParOf" srcId="{FD905124-06E5-4ECD-AD77-C9F9852A082D}" destId="{8CF48138-8764-495D-BA42-3461997B8104}" srcOrd="3" destOrd="0" presId="urn:microsoft.com/office/officeart/2018/2/layout/IconVerticalSolidList"/>
    <dgm:cxn modelId="{8EF0FE31-F26C-4288-834A-C1E02E5B33BB}" type="presParOf" srcId="{BEF94F02-3AD4-44BB-8310-F16B1158D632}" destId="{D7A9DE33-55D2-41BC-9C87-D4AE98087EE0}" srcOrd="9" destOrd="0" presId="urn:microsoft.com/office/officeart/2018/2/layout/IconVerticalSolidList"/>
    <dgm:cxn modelId="{9CD2E5DE-58D5-4B45-ABAD-5FBE7BDBCFDA}" type="presParOf" srcId="{BEF94F02-3AD4-44BB-8310-F16B1158D632}" destId="{DC9DA809-90D9-412E-8A38-15A5B1963F37}" srcOrd="10" destOrd="0" presId="urn:microsoft.com/office/officeart/2018/2/layout/IconVerticalSolidList"/>
    <dgm:cxn modelId="{A740DC0B-0A9C-4CA9-9B5E-DC820AC0BA5F}" type="presParOf" srcId="{DC9DA809-90D9-412E-8A38-15A5B1963F37}" destId="{12B5B10F-9CC8-42E0-852C-677DD0E9940F}" srcOrd="0" destOrd="0" presId="urn:microsoft.com/office/officeart/2018/2/layout/IconVerticalSolidList"/>
    <dgm:cxn modelId="{0D4ACDAA-8598-4483-813B-640E4BD816CA}" type="presParOf" srcId="{DC9DA809-90D9-412E-8A38-15A5B1963F37}" destId="{EB702229-EC50-4722-8FE6-3B149D72F44C}" srcOrd="1" destOrd="0" presId="urn:microsoft.com/office/officeart/2018/2/layout/IconVerticalSolidList"/>
    <dgm:cxn modelId="{9C1B0D8B-E640-4281-AC55-8F1DC28FA0AD}" type="presParOf" srcId="{DC9DA809-90D9-412E-8A38-15A5B1963F37}" destId="{681D4FAC-5CEF-4FF5-9D7C-57C8C0D29CCC}" srcOrd="2" destOrd="0" presId="urn:microsoft.com/office/officeart/2018/2/layout/IconVerticalSolidList"/>
    <dgm:cxn modelId="{3145FF86-1611-4F46-B631-B96EF6688152}" type="presParOf" srcId="{DC9DA809-90D9-412E-8A38-15A5B1963F37}" destId="{6FEE890E-92B2-4BC4-87BA-4FA4219F68BA}" srcOrd="3" destOrd="0" presId="urn:microsoft.com/office/officeart/2018/2/layout/IconVerticalSolidList"/>
    <dgm:cxn modelId="{504856D7-0E24-48F4-9D4B-E133A79D6BE5}" type="presParOf" srcId="{BEF94F02-3AD4-44BB-8310-F16B1158D632}" destId="{B2DF2A0B-74D3-442E-87BC-E8117854A567}" srcOrd="11" destOrd="0" presId="urn:microsoft.com/office/officeart/2018/2/layout/IconVerticalSolidList"/>
    <dgm:cxn modelId="{E0233AE3-9A0B-4B8D-8EE8-9DDE1CD87D68}" type="presParOf" srcId="{BEF94F02-3AD4-44BB-8310-F16B1158D632}" destId="{CFE37F9A-405B-4145-87C2-C4E27E8FD77A}" srcOrd="12" destOrd="0" presId="urn:microsoft.com/office/officeart/2018/2/layout/IconVerticalSolidList"/>
    <dgm:cxn modelId="{0447AB7C-65D4-45AE-A5BE-93159FF4C11D}" type="presParOf" srcId="{CFE37F9A-405B-4145-87C2-C4E27E8FD77A}" destId="{244BC834-4E23-4BB7-ADB2-9BB8C1FCBDE4}" srcOrd="0" destOrd="0" presId="urn:microsoft.com/office/officeart/2018/2/layout/IconVerticalSolidList"/>
    <dgm:cxn modelId="{C7CFD38A-D0B1-457C-92D5-C6B106B66720}" type="presParOf" srcId="{CFE37F9A-405B-4145-87C2-C4E27E8FD77A}" destId="{D93B8205-BF3D-4D7A-B055-C21E5B44DDE7}" srcOrd="1" destOrd="0" presId="urn:microsoft.com/office/officeart/2018/2/layout/IconVerticalSolidList"/>
    <dgm:cxn modelId="{18C016E3-A898-46B1-9D32-96BF483BC99B}" type="presParOf" srcId="{CFE37F9A-405B-4145-87C2-C4E27E8FD77A}" destId="{15C6A3E9-9142-4AA3-82BA-D372786CB3E2}" srcOrd="2" destOrd="0" presId="urn:microsoft.com/office/officeart/2018/2/layout/IconVerticalSolidList"/>
    <dgm:cxn modelId="{F96F57A4-2B16-4343-8316-38D5C8D94EA1}" type="presParOf" srcId="{CFE37F9A-405B-4145-87C2-C4E27E8FD77A}" destId="{26CC6E3A-8DB9-4FB6-9473-51CD5D2763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A056D1-1BAF-4792-8AED-770E8AEFF28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A4B5E55-752E-4243-B903-92462EDD5BC0}">
      <dgm:prSet/>
      <dgm:spPr/>
      <dgm:t>
        <a:bodyPr/>
        <a:lstStyle/>
        <a:p>
          <a:pPr>
            <a:lnSpc>
              <a:spcPct val="100000"/>
            </a:lnSpc>
          </a:pPr>
          <a:r>
            <a:rPr lang="es-MX"/>
            <a:t>Estadísticas que digan cuántas veces ha salido una pieza durante el juego.</a:t>
          </a:r>
          <a:endParaRPr lang="en-US"/>
        </a:p>
      </dgm:t>
    </dgm:pt>
    <dgm:pt modelId="{A70D167C-833E-460E-A3A7-E98B6FA0DE24}" type="parTrans" cxnId="{49CD8381-8EA2-4B07-87D5-0DFF4EE89888}">
      <dgm:prSet/>
      <dgm:spPr/>
      <dgm:t>
        <a:bodyPr/>
        <a:lstStyle/>
        <a:p>
          <a:endParaRPr lang="en-US"/>
        </a:p>
      </dgm:t>
    </dgm:pt>
    <dgm:pt modelId="{F1DDE878-AAD2-4AC8-94B1-A70A1461A732}" type="sibTrans" cxnId="{49CD8381-8EA2-4B07-87D5-0DFF4EE89888}">
      <dgm:prSet/>
      <dgm:spPr/>
      <dgm:t>
        <a:bodyPr/>
        <a:lstStyle/>
        <a:p>
          <a:endParaRPr lang="en-US"/>
        </a:p>
      </dgm:t>
    </dgm:pt>
    <dgm:pt modelId="{BB946435-8B69-4C7D-B3E3-6EC99965777F}">
      <dgm:prSet/>
      <dgm:spPr/>
      <dgm:t>
        <a:bodyPr/>
        <a:lstStyle/>
        <a:p>
          <a:pPr>
            <a:lnSpc>
              <a:spcPct val="100000"/>
            </a:lnSpc>
          </a:pPr>
          <a:r>
            <a:rPr lang="es-MX"/>
            <a:t>Un mejor fondo con cuadros para el puntaje y la cantidad de líneas.</a:t>
          </a:r>
          <a:endParaRPr lang="en-US"/>
        </a:p>
      </dgm:t>
    </dgm:pt>
    <dgm:pt modelId="{E64FBC9D-EF78-40B4-B28A-C9D2012E256C}" type="parTrans" cxnId="{23E4BAA8-4DAE-442F-B65F-A52BDA4C8CCD}">
      <dgm:prSet/>
      <dgm:spPr/>
      <dgm:t>
        <a:bodyPr/>
        <a:lstStyle/>
        <a:p>
          <a:endParaRPr lang="en-US"/>
        </a:p>
      </dgm:t>
    </dgm:pt>
    <dgm:pt modelId="{81208B83-EAA0-4016-ACEA-B6B65D739598}" type="sibTrans" cxnId="{23E4BAA8-4DAE-442F-B65F-A52BDA4C8CCD}">
      <dgm:prSet/>
      <dgm:spPr/>
      <dgm:t>
        <a:bodyPr/>
        <a:lstStyle/>
        <a:p>
          <a:endParaRPr lang="en-US"/>
        </a:p>
      </dgm:t>
    </dgm:pt>
    <dgm:pt modelId="{1A4D7777-16B0-4EAF-9BF5-B69CFF8A6541}">
      <dgm:prSet/>
      <dgm:spPr/>
      <dgm:t>
        <a:bodyPr/>
        <a:lstStyle/>
        <a:p>
          <a:pPr>
            <a:lnSpc>
              <a:spcPct val="100000"/>
            </a:lnSpc>
          </a:pPr>
          <a:r>
            <a:rPr lang="es-MX"/>
            <a:t>Una pantalla de inicio que permita seleccionar en qué nivel comenzar y ver los mejores puntajes.</a:t>
          </a:r>
          <a:endParaRPr lang="en-US"/>
        </a:p>
      </dgm:t>
    </dgm:pt>
    <dgm:pt modelId="{BBBE463E-6F40-4A6A-BCE5-BBC954A66068}" type="parTrans" cxnId="{F1F7334B-C4E6-4DBC-958C-5B4640D6587E}">
      <dgm:prSet/>
      <dgm:spPr/>
      <dgm:t>
        <a:bodyPr/>
        <a:lstStyle/>
        <a:p>
          <a:endParaRPr lang="en-US"/>
        </a:p>
      </dgm:t>
    </dgm:pt>
    <dgm:pt modelId="{FC2A7EA1-34D9-4F41-82C0-D4C4E432331D}" type="sibTrans" cxnId="{F1F7334B-C4E6-4DBC-958C-5B4640D6587E}">
      <dgm:prSet/>
      <dgm:spPr/>
      <dgm:t>
        <a:bodyPr/>
        <a:lstStyle/>
        <a:p>
          <a:endParaRPr lang="en-US"/>
        </a:p>
      </dgm:t>
    </dgm:pt>
    <dgm:pt modelId="{630B214A-51CD-4175-B568-6489B5A95FF4}">
      <dgm:prSet/>
      <dgm:spPr/>
      <dgm:t>
        <a:bodyPr/>
        <a:lstStyle/>
        <a:p>
          <a:pPr>
            <a:lnSpc>
              <a:spcPct val="100000"/>
            </a:lnSpc>
          </a:pPr>
          <a:r>
            <a:rPr lang="es-MX"/>
            <a:t>Una lista que guarde los 3 mejores puntajes.</a:t>
          </a:r>
          <a:endParaRPr lang="en-US"/>
        </a:p>
      </dgm:t>
    </dgm:pt>
    <dgm:pt modelId="{67983C29-0CD9-4CDB-B7F5-970B1615E1CC}" type="parTrans" cxnId="{2CF4B706-E602-405B-B2DD-C6F900253732}">
      <dgm:prSet/>
      <dgm:spPr/>
      <dgm:t>
        <a:bodyPr/>
        <a:lstStyle/>
        <a:p>
          <a:endParaRPr lang="en-US"/>
        </a:p>
      </dgm:t>
    </dgm:pt>
    <dgm:pt modelId="{77A07E72-F577-4776-BD0D-83359034515C}" type="sibTrans" cxnId="{2CF4B706-E602-405B-B2DD-C6F900253732}">
      <dgm:prSet/>
      <dgm:spPr/>
      <dgm:t>
        <a:bodyPr/>
        <a:lstStyle/>
        <a:p>
          <a:endParaRPr lang="en-US"/>
        </a:p>
      </dgm:t>
    </dgm:pt>
    <dgm:pt modelId="{86E4E274-67B0-43C2-AB59-C323DAD9CD9C}" type="pres">
      <dgm:prSet presAssocID="{89A056D1-1BAF-4792-8AED-770E8AEFF282}" presName="root" presStyleCnt="0">
        <dgm:presLayoutVars>
          <dgm:dir/>
          <dgm:resizeHandles val="exact"/>
        </dgm:presLayoutVars>
      </dgm:prSet>
      <dgm:spPr/>
    </dgm:pt>
    <dgm:pt modelId="{B9B02ED7-9175-426D-B5C1-BA73514A4754}" type="pres">
      <dgm:prSet presAssocID="{2A4B5E55-752E-4243-B903-92462EDD5BC0}" presName="compNode" presStyleCnt="0"/>
      <dgm:spPr/>
    </dgm:pt>
    <dgm:pt modelId="{2AA5B46F-E351-405D-8924-9628A0F872E0}" type="pres">
      <dgm:prSet presAssocID="{2A4B5E55-752E-4243-B903-92462EDD5BC0}" presName="bgRect" presStyleLbl="bgShp" presStyleIdx="0" presStyleCnt="4"/>
      <dgm:spPr/>
    </dgm:pt>
    <dgm:pt modelId="{13B1E4A1-C875-4567-B856-28CAE418DA47}" type="pres">
      <dgm:prSet presAssocID="{2A4B5E55-752E-4243-B903-92462EDD5BC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ce"/>
        </a:ext>
      </dgm:extLst>
    </dgm:pt>
    <dgm:pt modelId="{43E76713-11DA-4A78-B11A-8553DB36A64A}" type="pres">
      <dgm:prSet presAssocID="{2A4B5E55-752E-4243-B903-92462EDD5BC0}" presName="spaceRect" presStyleCnt="0"/>
      <dgm:spPr/>
    </dgm:pt>
    <dgm:pt modelId="{AB65933E-319A-4E42-AD99-872AE922AA6B}" type="pres">
      <dgm:prSet presAssocID="{2A4B5E55-752E-4243-B903-92462EDD5BC0}" presName="parTx" presStyleLbl="revTx" presStyleIdx="0" presStyleCnt="4">
        <dgm:presLayoutVars>
          <dgm:chMax val="0"/>
          <dgm:chPref val="0"/>
        </dgm:presLayoutVars>
      </dgm:prSet>
      <dgm:spPr/>
    </dgm:pt>
    <dgm:pt modelId="{2F389FA0-7755-4384-AA2C-13F103143244}" type="pres">
      <dgm:prSet presAssocID="{F1DDE878-AAD2-4AC8-94B1-A70A1461A732}" presName="sibTrans" presStyleCnt="0"/>
      <dgm:spPr/>
    </dgm:pt>
    <dgm:pt modelId="{B79F9C9B-D749-4F20-95F1-05024C5366BF}" type="pres">
      <dgm:prSet presAssocID="{BB946435-8B69-4C7D-B3E3-6EC99965777F}" presName="compNode" presStyleCnt="0"/>
      <dgm:spPr/>
    </dgm:pt>
    <dgm:pt modelId="{95B5E2CA-7AD5-4D20-8E28-B524482C7A02}" type="pres">
      <dgm:prSet presAssocID="{BB946435-8B69-4C7D-B3E3-6EC99965777F}" presName="bgRect" presStyleLbl="bgShp" presStyleIdx="1" presStyleCnt="4"/>
      <dgm:spPr/>
    </dgm:pt>
    <dgm:pt modelId="{5077276C-785B-4F35-B741-429DBAC86199}" type="pres">
      <dgm:prSet presAssocID="{BB946435-8B69-4C7D-B3E3-6EC99965777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int"/>
        </a:ext>
      </dgm:extLst>
    </dgm:pt>
    <dgm:pt modelId="{74393092-E449-4C0B-99CD-695BE17A0228}" type="pres">
      <dgm:prSet presAssocID="{BB946435-8B69-4C7D-B3E3-6EC99965777F}" presName="spaceRect" presStyleCnt="0"/>
      <dgm:spPr/>
    </dgm:pt>
    <dgm:pt modelId="{E0E679FE-3C66-4F8D-9FBF-F0CE8FD0CB9D}" type="pres">
      <dgm:prSet presAssocID="{BB946435-8B69-4C7D-B3E3-6EC99965777F}" presName="parTx" presStyleLbl="revTx" presStyleIdx="1" presStyleCnt="4">
        <dgm:presLayoutVars>
          <dgm:chMax val="0"/>
          <dgm:chPref val="0"/>
        </dgm:presLayoutVars>
      </dgm:prSet>
      <dgm:spPr/>
    </dgm:pt>
    <dgm:pt modelId="{2555735A-494D-4A9E-B723-C58A2532373B}" type="pres">
      <dgm:prSet presAssocID="{81208B83-EAA0-4016-ACEA-B6B65D739598}" presName="sibTrans" presStyleCnt="0"/>
      <dgm:spPr/>
    </dgm:pt>
    <dgm:pt modelId="{C812D0DF-DF53-4FF5-BA65-A5F6DA721176}" type="pres">
      <dgm:prSet presAssocID="{1A4D7777-16B0-4EAF-9BF5-B69CFF8A6541}" presName="compNode" presStyleCnt="0"/>
      <dgm:spPr/>
    </dgm:pt>
    <dgm:pt modelId="{DE48F784-57C4-4BB4-B10B-E8F09E3202AB}" type="pres">
      <dgm:prSet presAssocID="{1A4D7777-16B0-4EAF-9BF5-B69CFF8A6541}" presName="bgRect" presStyleLbl="bgShp" presStyleIdx="2" presStyleCnt="4"/>
      <dgm:spPr/>
    </dgm:pt>
    <dgm:pt modelId="{4D331810-7048-4CE2-9CB1-8458D0A19BD7}" type="pres">
      <dgm:prSet presAssocID="{1A4D7777-16B0-4EAF-9BF5-B69CFF8A654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ght Pointing Backhand Index"/>
        </a:ext>
      </dgm:extLst>
    </dgm:pt>
    <dgm:pt modelId="{220BD225-B43E-470B-A41E-DA659BB09E90}" type="pres">
      <dgm:prSet presAssocID="{1A4D7777-16B0-4EAF-9BF5-B69CFF8A6541}" presName="spaceRect" presStyleCnt="0"/>
      <dgm:spPr/>
    </dgm:pt>
    <dgm:pt modelId="{F69FCB68-C6A8-4D88-AF5E-714AE8DCD1C4}" type="pres">
      <dgm:prSet presAssocID="{1A4D7777-16B0-4EAF-9BF5-B69CFF8A6541}" presName="parTx" presStyleLbl="revTx" presStyleIdx="2" presStyleCnt="4">
        <dgm:presLayoutVars>
          <dgm:chMax val="0"/>
          <dgm:chPref val="0"/>
        </dgm:presLayoutVars>
      </dgm:prSet>
      <dgm:spPr/>
    </dgm:pt>
    <dgm:pt modelId="{3270BCD2-71F6-46F1-B505-71F4190C0521}" type="pres">
      <dgm:prSet presAssocID="{FC2A7EA1-34D9-4F41-82C0-D4C4E432331D}" presName="sibTrans" presStyleCnt="0"/>
      <dgm:spPr/>
    </dgm:pt>
    <dgm:pt modelId="{7046E2B4-1EA6-4EA1-B05F-47003E0CB130}" type="pres">
      <dgm:prSet presAssocID="{630B214A-51CD-4175-B568-6489B5A95FF4}" presName="compNode" presStyleCnt="0"/>
      <dgm:spPr/>
    </dgm:pt>
    <dgm:pt modelId="{5DF7EE7A-B550-4708-991F-21AC51D3C8A4}" type="pres">
      <dgm:prSet presAssocID="{630B214A-51CD-4175-B568-6489B5A95FF4}" presName="bgRect" presStyleLbl="bgShp" presStyleIdx="3" presStyleCnt="4"/>
      <dgm:spPr/>
    </dgm:pt>
    <dgm:pt modelId="{5EA5B27E-165E-44F8-A9FF-2E31A38B9A9D}" type="pres">
      <dgm:prSet presAssocID="{630B214A-51CD-4175-B568-6489B5A95FF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bbon"/>
        </a:ext>
      </dgm:extLst>
    </dgm:pt>
    <dgm:pt modelId="{9E080C19-EC93-499E-AEF7-8B2BF36780E3}" type="pres">
      <dgm:prSet presAssocID="{630B214A-51CD-4175-B568-6489B5A95FF4}" presName="spaceRect" presStyleCnt="0"/>
      <dgm:spPr/>
    </dgm:pt>
    <dgm:pt modelId="{1B28B24A-ECB1-408C-B164-828CC8FBE32D}" type="pres">
      <dgm:prSet presAssocID="{630B214A-51CD-4175-B568-6489B5A95FF4}" presName="parTx" presStyleLbl="revTx" presStyleIdx="3" presStyleCnt="4">
        <dgm:presLayoutVars>
          <dgm:chMax val="0"/>
          <dgm:chPref val="0"/>
        </dgm:presLayoutVars>
      </dgm:prSet>
      <dgm:spPr/>
    </dgm:pt>
  </dgm:ptLst>
  <dgm:cxnLst>
    <dgm:cxn modelId="{2CF4B706-E602-405B-B2DD-C6F900253732}" srcId="{89A056D1-1BAF-4792-8AED-770E8AEFF282}" destId="{630B214A-51CD-4175-B568-6489B5A95FF4}" srcOrd="3" destOrd="0" parTransId="{67983C29-0CD9-4CDB-B7F5-970B1615E1CC}" sibTransId="{77A07E72-F577-4776-BD0D-83359034515C}"/>
    <dgm:cxn modelId="{654E8C1D-6156-47A0-992A-BB5FAA9B9420}" type="presOf" srcId="{1A4D7777-16B0-4EAF-9BF5-B69CFF8A6541}" destId="{F69FCB68-C6A8-4D88-AF5E-714AE8DCD1C4}" srcOrd="0" destOrd="0" presId="urn:microsoft.com/office/officeart/2018/2/layout/IconVerticalSolidList"/>
    <dgm:cxn modelId="{F1F7334B-C4E6-4DBC-958C-5B4640D6587E}" srcId="{89A056D1-1BAF-4792-8AED-770E8AEFF282}" destId="{1A4D7777-16B0-4EAF-9BF5-B69CFF8A6541}" srcOrd="2" destOrd="0" parTransId="{BBBE463E-6F40-4A6A-BCE5-BBC954A66068}" sibTransId="{FC2A7EA1-34D9-4F41-82C0-D4C4E432331D}"/>
    <dgm:cxn modelId="{49CD8381-8EA2-4B07-87D5-0DFF4EE89888}" srcId="{89A056D1-1BAF-4792-8AED-770E8AEFF282}" destId="{2A4B5E55-752E-4243-B903-92462EDD5BC0}" srcOrd="0" destOrd="0" parTransId="{A70D167C-833E-460E-A3A7-E98B6FA0DE24}" sibTransId="{F1DDE878-AAD2-4AC8-94B1-A70A1461A732}"/>
    <dgm:cxn modelId="{23E4BAA8-4DAE-442F-B65F-A52BDA4C8CCD}" srcId="{89A056D1-1BAF-4792-8AED-770E8AEFF282}" destId="{BB946435-8B69-4C7D-B3E3-6EC99965777F}" srcOrd="1" destOrd="0" parTransId="{E64FBC9D-EF78-40B4-B28A-C9D2012E256C}" sibTransId="{81208B83-EAA0-4016-ACEA-B6B65D739598}"/>
    <dgm:cxn modelId="{AA6376C2-BB5A-4183-A1E4-729DE10AD775}" type="presOf" srcId="{630B214A-51CD-4175-B568-6489B5A95FF4}" destId="{1B28B24A-ECB1-408C-B164-828CC8FBE32D}" srcOrd="0" destOrd="0" presId="urn:microsoft.com/office/officeart/2018/2/layout/IconVerticalSolidList"/>
    <dgm:cxn modelId="{E27869CD-CC55-4C4E-8C01-E7F87CE76525}" type="presOf" srcId="{BB946435-8B69-4C7D-B3E3-6EC99965777F}" destId="{E0E679FE-3C66-4F8D-9FBF-F0CE8FD0CB9D}" srcOrd="0" destOrd="0" presId="urn:microsoft.com/office/officeart/2018/2/layout/IconVerticalSolidList"/>
    <dgm:cxn modelId="{BB46EDE2-F9C2-4420-A0E0-6434F60CAB75}" type="presOf" srcId="{2A4B5E55-752E-4243-B903-92462EDD5BC0}" destId="{AB65933E-319A-4E42-AD99-872AE922AA6B}" srcOrd="0" destOrd="0" presId="urn:microsoft.com/office/officeart/2018/2/layout/IconVerticalSolidList"/>
    <dgm:cxn modelId="{1C049FF2-31EA-4544-A07D-FB3AFC95F8A5}" type="presOf" srcId="{89A056D1-1BAF-4792-8AED-770E8AEFF282}" destId="{86E4E274-67B0-43C2-AB59-C323DAD9CD9C}" srcOrd="0" destOrd="0" presId="urn:microsoft.com/office/officeart/2018/2/layout/IconVerticalSolidList"/>
    <dgm:cxn modelId="{74951167-A0CC-4BB1-9A58-2D0AB984F6F6}" type="presParOf" srcId="{86E4E274-67B0-43C2-AB59-C323DAD9CD9C}" destId="{B9B02ED7-9175-426D-B5C1-BA73514A4754}" srcOrd="0" destOrd="0" presId="urn:microsoft.com/office/officeart/2018/2/layout/IconVerticalSolidList"/>
    <dgm:cxn modelId="{D2D92510-9311-4979-920B-597E4D78D7B2}" type="presParOf" srcId="{B9B02ED7-9175-426D-B5C1-BA73514A4754}" destId="{2AA5B46F-E351-405D-8924-9628A0F872E0}" srcOrd="0" destOrd="0" presId="urn:microsoft.com/office/officeart/2018/2/layout/IconVerticalSolidList"/>
    <dgm:cxn modelId="{46B9953C-B6AE-4AFB-ACEF-A535683061FE}" type="presParOf" srcId="{B9B02ED7-9175-426D-B5C1-BA73514A4754}" destId="{13B1E4A1-C875-4567-B856-28CAE418DA47}" srcOrd="1" destOrd="0" presId="urn:microsoft.com/office/officeart/2018/2/layout/IconVerticalSolidList"/>
    <dgm:cxn modelId="{57C6E2EB-9357-4840-B160-E78EC8AD852A}" type="presParOf" srcId="{B9B02ED7-9175-426D-B5C1-BA73514A4754}" destId="{43E76713-11DA-4A78-B11A-8553DB36A64A}" srcOrd="2" destOrd="0" presId="urn:microsoft.com/office/officeart/2018/2/layout/IconVerticalSolidList"/>
    <dgm:cxn modelId="{4D4BE1EA-CE2E-4D50-8C9C-406309B8BF87}" type="presParOf" srcId="{B9B02ED7-9175-426D-B5C1-BA73514A4754}" destId="{AB65933E-319A-4E42-AD99-872AE922AA6B}" srcOrd="3" destOrd="0" presId="urn:microsoft.com/office/officeart/2018/2/layout/IconVerticalSolidList"/>
    <dgm:cxn modelId="{AB28D11F-9995-4D9E-A70D-995A678F4289}" type="presParOf" srcId="{86E4E274-67B0-43C2-AB59-C323DAD9CD9C}" destId="{2F389FA0-7755-4384-AA2C-13F103143244}" srcOrd="1" destOrd="0" presId="urn:microsoft.com/office/officeart/2018/2/layout/IconVerticalSolidList"/>
    <dgm:cxn modelId="{542CC432-B44C-43AD-960D-9434D1E941CD}" type="presParOf" srcId="{86E4E274-67B0-43C2-AB59-C323DAD9CD9C}" destId="{B79F9C9B-D749-4F20-95F1-05024C5366BF}" srcOrd="2" destOrd="0" presId="urn:microsoft.com/office/officeart/2018/2/layout/IconVerticalSolidList"/>
    <dgm:cxn modelId="{8A6AF326-152F-4371-BF6E-1292CF39ABB4}" type="presParOf" srcId="{B79F9C9B-D749-4F20-95F1-05024C5366BF}" destId="{95B5E2CA-7AD5-4D20-8E28-B524482C7A02}" srcOrd="0" destOrd="0" presId="urn:microsoft.com/office/officeart/2018/2/layout/IconVerticalSolidList"/>
    <dgm:cxn modelId="{3389319A-15D2-4012-98AF-006703702BD5}" type="presParOf" srcId="{B79F9C9B-D749-4F20-95F1-05024C5366BF}" destId="{5077276C-785B-4F35-B741-429DBAC86199}" srcOrd="1" destOrd="0" presId="urn:microsoft.com/office/officeart/2018/2/layout/IconVerticalSolidList"/>
    <dgm:cxn modelId="{EF84BCF3-F36B-4419-AF4E-BF0E9C02CF32}" type="presParOf" srcId="{B79F9C9B-D749-4F20-95F1-05024C5366BF}" destId="{74393092-E449-4C0B-99CD-695BE17A0228}" srcOrd="2" destOrd="0" presId="urn:microsoft.com/office/officeart/2018/2/layout/IconVerticalSolidList"/>
    <dgm:cxn modelId="{841178DD-616B-4BFB-968B-5710DE0AB34A}" type="presParOf" srcId="{B79F9C9B-D749-4F20-95F1-05024C5366BF}" destId="{E0E679FE-3C66-4F8D-9FBF-F0CE8FD0CB9D}" srcOrd="3" destOrd="0" presId="urn:microsoft.com/office/officeart/2018/2/layout/IconVerticalSolidList"/>
    <dgm:cxn modelId="{5EC02234-8686-45D3-BE02-78F7390B9D5D}" type="presParOf" srcId="{86E4E274-67B0-43C2-AB59-C323DAD9CD9C}" destId="{2555735A-494D-4A9E-B723-C58A2532373B}" srcOrd="3" destOrd="0" presId="urn:microsoft.com/office/officeart/2018/2/layout/IconVerticalSolidList"/>
    <dgm:cxn modelId="{7382AF2B-CF50-4BCA-BDC5-36EA323A4BAB}" type="presParOf" srcId="{86E4E274-67B0-43C2-AB59-C323DAD9CD9C}" destId="{C812D0DF-DF53-4FF5-BA65-A5F6DA721176}" srcOrd="4" destOrd="0" presId="urn:microsoft.com/office/officeart/2018/2/layout/IconVerticalSolidList"/>
    <dgm:cxn modelId="{1048C56C-2B58-4009-A1C0-296783CF8A41}" type="presParOf" srcId="{C812D0DF-DF53-4FF5-BA65-A5F6DA721176}" destId="{DE48F784-57C4-4BB4-B10B-E8F09E3202AB}" srcOrd="0" destOrd="0" presId="urn:microsoft.com/office/officeart/2018/2/layout/IconVerticalSolidList"/>
    <dgm:cxn modelId="{E87D7D3F-EDE8-423E-A158-F3569F2EB170}" type="presParOf" srcId="{C812D0DF-DF53-4FF5-BA65-A5F6DA721176}" destId="{4D331810-7048-4CE2-9CB1-8458D0A19BD7}" srcOrd="1" destOrd="0" presId="urn:microsoft.com/office/officeart/2018/2/layout/IconVerticalSolidList"/>
    <dgm:cxn modelId="{432668BD-21D9-41BA-89C6-78B54E4270A1}" type="presParOf" srcId="{C812D0DF-DF53-4FF5-BA65-A5F6DA721176}" destId="{220BD225-B43E-470B-A41E-DA659BB09E90}" srcOrd="2" destOrd="0" presId="urn:microsoft.com/office/officeart/2018/2/layout/IconVerticalSolidList"/>
    <dgm:cxn modelId="{A89C82E4-8450-4724-85C6-E845DBD5F4A6}" type="presParOf" srcId="{C812D0DF-DF53-4FF5-BA65-A5F6DA721176}" destId="{F69FCB68-C6A8-4D88-AF5E-714AE8DCD1C4}" srcOrd="3" destOrd="0" presId="urn:microsoft.com/office/officeart/2018/2/layout/IconVerticalSolidList"/>
    <dgm:cxn modelId="{BE243F9B-4D3A-4EEC-9079-FB53F6F976E8}" type="presParOf" srcId="{86E4E274-67B0-43C2-AB59-C323DAD9CD9C}" destId="{3270BCD2-71F6-46F1-B505-71F4190C0521}" srcOrd="5" destOrd="0" presId="urn:microsoft.com/office/officeart/2018/2/layout/IconVerticalSolidList"/>
    <dgm:cxn modelId="{47425308-7941-4D40-89E9-47B91DF2B9D3}" type="presParOf" srcId="{86E4E274-67B0-43C2-AB59-C323DAD9CD9C}" destId="{7046E2B4-1EA6-4EA1-B05F-47003E0CB130}" srcOrd="6" destOrd="0" presId="urn:microsoft.com/office/officeart/2018/2/layout/IconVerticalSolidList"/>
    <dgm:cxn modelId="{E3FBB63B-DC1A-451E-BB3D-4FF0360D4C29}" type="presParOf" srcId="{7046E2B4-1EA6-4EA1-B05F-47003E0CB130}" destId="{5DF7EE7A-B550-4708-991F-21AC51D3C8A4}" srcOrd="0" destOrd="0" presId="urn:microsoft.com/office/officeart/2018/2/layout/IconVerticalSolidList"/>
    <dgm:cxn modelId="{9F8E0626-C52E-4466-B420-8F8A59B6ACDD}" type="presParOf" srcId="{7046E2B4-1EA6-4EA1-B05F-47003E0CB130}" destId="{5EA5B27E-165E-44F8-A9FF-2E31A38B9A9D}" srcOrd="1" destOrd="0" presId="urn:microsoft.com/office/officeart/2018/2/layout/IconVerticalSolidList"/>
    <dgm:cxn modelId="{765A5104-0D36-4FD9-9DA2-F8BACC886152}" type="presParOf" srcId="{7046E2B4-1EA6-4EA1-B05F-47003E0CB130}" destId="{9E080C19-EC93-499E-AEF7-8B2BF36780E3}" srcOrd="2" destOrd="0" presId="urn:microsoft.com/office/officeart/2018/2/layout/IconVerticalSolidList"/>
    <dgm:cxn modelId="{E7402EA5-E8C4-4DF4-920B-500D88A59184}" type="presParOf" srcId="{7046E2B4-1EA6-4EA1-B05F-47003E0CB130}" destId="{1B28B24A-ECB1-408C-B164-828CC8FBE32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BAF1EB-9E0B-4CA0-B7B7-0C305BD496F2}">
      <dsp:nvSpPr>
        <dsp:cNvPr id="0" name=""/>
        <dsp:cNvSpPr/>
      </dsp:nvSpPr>
      <dsp:spPr>
        <a:xfrm>
          <a:off x="0" y="50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022AFC-698F-4CDF-AB96-D462F9C012AF}">
      <dsp:nvSpPr>
        <dsp:cNvPr id="0" name=""/>
        <dsp:cNvSpPr/>
      </dsp:nvSpPr>
      <dsp:spPr>
        <a:xfrm>
          <a:off x="209416" y="156266"/>
          <a:ext cx="380756" cy="3807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A4ACE6-0FDF-4623-AC86-9675A2213BFF}">
      <dsp:nvSpPr>
        <dsp:cNvPr id="0" name=""/>
        <dsp:cNvSpPr/>
      </dsp:nvSpPr>
      <dsp:spPr>
        <a:xfrm>
          <a:off x="799588" y="50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n-US" sz="1600" kern="1200" dirty="0" err="1"/>
            <a:t>Planificación</a:t>
          </a:r>
          <a:r>
            <a:rPr lang="en-US" sz="1600" kern="1200" dirty="0"/>
            <a:t> del </a:t>
          </a:r>
          <a:r>
            <a:rPr lang="en-US" sz="1600" kern="1200" dirty="0" err="1"/>
            <a:t>juego</a:t>
          </a:r>
          <a:endParaRPr lang="en-US" sz="1600" kern="1200" dirty="0"/>
        </a:p>
      </dsp:txBody>
      <dsp:txXfrm>
        <a:off x="799588" y="502"/>
        <a:ext cx="5714015" cy="692284"/>
      </dsp:txXfrm>
    </dsp:sp>
    <dsp:sp modelId="{FA72B072-857F-456C-92A9-B670C5200D9A}">
      <dsp:nvSpPr>
        <dsp:cNvPr id="0" name=""/>
        <dsp:cNvSpPr/>
      </dsp:nvSpPr>
      <dsp:spPr>
        <a:xfrm>
          <a:off x="0" y="86585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710D86-5900-4087-ABED-05EC2A3A8A7B}">
      <dsp:nvSpPr>
        <dsp:cNvPr id="0" name=""/>
        <dsp:cNvSpPr/>
      </dsp:nvSpPr>
      <dsp:spPr>
        <a:xfrm>
          <a:off x="209416" y="1021622"/>
          <a:ext cx="380756" cy="3807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D5E7D9-7858-481B-A2AB-B3FC0A900048}">
      <dsp:nvSpPr>
        <dsp:cNvPr id="0" name=""/>
        <dsp:cNvSpPr/>
      </dsp:nvSpPr>
      <dsp:spPr>
        <a:xfrm>
          <a:off x="799588" y="86585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s-MX" sz="1600" kern="1200" dirty="0"/>
            <a:t>Uso de estructuras secuenciales, repetitivas y selectivas</a:t>
          </a:r>
          <a:endParaRPr lang="en-US" sz="1600" kern="1200" dirty="0"/>
        </a:p>
      </dsp:txBody>
      <dsp:txXfrm>
        <a:off x="799588" y="865858"/>
        <a:ext cx="5714015" cy="692284"/>
      </dsp:txXfrm>
    </dsp:sp>
    <dsp:sp modelId="{BD851100-202F-42C6-B2C5-041370D2AEBE}">
      <dsp:nvSpPr>
        <dsp:cNvPr id="0" name=""/>
        <dsp:cNvSpPr/>
      </dsp:nvSpPr>
      <dsp:spPr>
        <a:xfrm>
          <a:off x="0" y="1731214"/>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9FF72A-FFA5-43EA-8924-419BF9C4C6A8}">
      <dsp:nvSpPr>
        <dsp:cNvPr id="0" name=""/>
        <dsp:cNvSpPr/>
      </dsp:nvSpPr>
      <dsp:spPr>
        <a:xfrm>
          <a:off x="209416" y="1886978"/>
          <a:ext cx="380756" cy="380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4970E2-2E1F-4101-854C-E1744736DDC1}">
      <dsp:nvSpPr>
        <dsp:cNvPr id="0" name=""/>
        <dsp:cNvSpPr/>
      </dsp:nvSpPr>
      <dsp:spPr>
        <a:xfrm>
          <a:off x="799588" y="1731214"/>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s-MX" sz="1600" kern="1200" dirty="0"/>
            <a:t>Uso de listas</a:t>
          </a:r>
          <a:endParaRPr lang="en-US" sz="1600" kern="1200" dirty="0"/>
        </a:p>
      </dsp:txBody>
      <dsp:txXfrm>
        <a:off x="799588" y="1731214"/>
        <a:ext cx="5714015" cy="692284"/>
      </dsp:txXfrm>
    </dsp:sp>
    <dsp:sp modelId="{B4B8D065-FEB2-4C8C-898E-9C11FB312E8F}">
      <dsp:nvSpPr>
        <dsp:cNvPr id="0" name=""/>
        <dsp:cNvSpPr/>
      </dsp:nvSpPr>
      <dsp:spPr>
        <a:xfrm>
          <a:off x="0" y="2596570"/>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27B8FA-60D7-4335-BAEB-49F58F995FEA}">
      <dsp:nvSpPr>
        <dsp:cNvPr id="0" name=""/>
        <dsp:cNvSpPr/>
      </dsp:nvSpPr>
      <dsp:spPr>
        <a:xfrm>
          <a:off x="209416" y="2752334"/>
          <a:ext cx="380756" cy="3807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8AEF89-8218-4C75-BFC2-A5F1EE275FAD}">
      <dsp:nvSpPr>
        <dsp:cNvPr id="0" name=""/>
        <dsp:cNvSpPr/>
      </dsp:nvSpPr>
      <dsp:spPr>
        <a:xfrm>
          <a:off x="799588" y="2596570"/>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s-MX" sz="1600" kern="1200" dirty="0"/>
            <a:t>Uso de variables</a:t>
          </a:r>
          <a:endParaRPr lang="en-US" sz="1600" kern="1200" dirty="0"/>
        </a:p>
      </dsp:txBody>
      <dsp:txXfrm>
        <a:off x="799588" y="2596570"/>
        <a:ext cx="5714015" cy="692284"/>
      </dsp:txXfrm>
    </dsp:sp>
    <dsp:sp modelId="{E764F0C9-8A1F-4550-A212-F01C26BFC504}">
      <dsp:nvSpPr>
        <dsp:cNvPr id="0" name=""/>
        <dsp:cNvSpPr/>
      </dsp:nvSpPr>
      <dsp:spPr>
        <a:xfrm>
          <a:off x="0" y="3461926"/>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43552C-92C6-43D3-903B-A6AE96B13C2A}">
      <dsp:nvSpPr>
        <dsp:cNvPr id="0" name=""/>
        <dsp:cNvSpPr/>
      </dsp:nvSpPr>
      <dsp:spPr>
        <a:xfrm>
          <a:off x="209416" y="3617690"/>
          <a:ext cx="380756" cy="3807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F48138-8764-495D-BA42-3461997B8104}">
      <dsp:nvSpPr>
        <dsp:cNvPr id="0" name=""/>
        <dsp:cNvSpPr/>
      </dsp:nvSpPr>
      <dsp:spPr>
        <a:xfrm>
          <a:off x="799588" y="3461926"/>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s-MX" sz="1600" kern="1200" dirty="0"/>
            <a:t>Uso de funciones</a:t>
          </a:r>
          <a:endParaRPr lang="en-US" sz="1600" kern="1200" dirty="0"/>
        </a:p>
      </dsp:txBody>
      <dsp:txXfrm>
        <a:off x="799588" y="3461926"/>
        <a:ext cx="5714015" cy="692284"/>
      </dsp:txXfrm>
    </dsp:sp>
    <dsp:sp modelId="{12B5B10F-9CC8-42E0-852C-677DD0E9940F}">
      <dsp:nvSpPr>
        <dsp:cNvPr id="0" name=""/>
        <dsp:cNvSpPr/>
      </dsp:nvSpPr>
      <dsp:spPr>
        <a:xfrm>
          <a:off x="0" y="4327282"/>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702229-EC50-4722-8FE6-3B149D72F44C}">
      <dsp:nvSpPr>
        <dsp:cNvPr id="0" name=""/>
        <dsp:cNvSpPr/>
      </dsp:nvSpPr>
      <dsp:spPr>
        <a:xfrm>
          <a:off x="209416" y="4483046"/>
          <a:ext cx="380756" cy="3807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EE890E-92B2-4BC4-87BA-4FA4219F68BA}">
      <dsp:nvSpPr>
        <dsp:cNvPr id="0" name=""/>
        <dsp:cNvSpPr/>
      </dsp:nvSpPr>
      <dsp:spPr>
        <a:xfrm>
          <a:off x="799588" y="4327282"/>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s-MX" sz="1600" kern="1200" dirty="0"/>
            <a:t>Uso de funciones con parámetros</a:t>
          </a:r>
          <a:endParaRPr lang="en-US" sz="1600" kern="1200" dirty="0"/>
        </a:p>
      </dsp:txBody>
      <dsp:txXfrm>
        <a:off x="799588" y="4327282"/>
        <a:ext cx="5714015" cy="692284"/>
      </dsp:txXfrm>
    </dsp:sp>
    <dsp:sp modelId="{244BC834-4E23-4BB7-ADB2-9BB8C1FCBDE4}">
      <dsp:nvSpPr>
        <dsp:cNvPr id="0" name=""/>
        <dsp:cNvSpPr/>
      </dsp:nvSpPr>
      <dsp:spPr>
        <a:xfrm>
          <a:off x="0" y="5192638"/>
          <a:ext cx="6513603" cy="6922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3B8205-BF3D-4D7A-B055-C21E5B44DDE7}">
      <dsp:nvSpPr>
        <dsp:cNvPr id="0" name=""/>
        <dsp:cNvSpPr/>
      </dsp:nvSpPr>
      <dsp:spPr>
        <a:xfrm>
          <a:off x="209416" y="5348402"/>
          <a:ext cx="380756" cy="380756"/>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CC6E3A-8DB9-4FB6-9473-51CD5D276327}">
      <dsp:nvSpPr>
        <dsp:cNvPr id="0" name=""/>
        <dsp:cNvSpPr/>
      </dsp:nvSpPr>
      <dsp:spPr>
        <a:xfrm>
          <a:off x="799588" y="5192638"/>
          <a:ext cx="5714015" cy="692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267" tIns="73267" rIns="73267" bIns="73267" numCol="1" spcCol="1270" anchor="ctr" anchorCtr="0">
          <a:noAutofit/>
        </a:bodyPr>
        <a:lstStyle/>
        <a:p>
          <a:pPr marL="0" lvl="0" indent="0" algn="l" defTabSz="711200">
            <a:lnSpc>
              <a:spcPct val="100000"/>
            </a:lnSpc>
            <a:spcBef>
              <a:spcPct val="0"/>
            </a:spcBef>
            <a:spcAft>
              <a:spcPct val="35000"/>
            </a:spcAft>
            <a:buNone/>
          </a:pPr>
          <a:r>
            <a:rPr lang="es-MX" sz="1600" kern="1200" dirty="0"/>
            <a:t>Uso de las extensiones de </a:t>
          </a:r>
          <a:r>
            <a:rPr lang="es-MX" sz="1600" kern="1200" dirty="0" err="1"/>
            <a:t>scratch</a:t>
          </a:r>
          <a:endParaRPr lang="en-US" sz="1600" kern="1200" dirty="0"/>
        </a:p>
      </dsp:txBody>
      <dsp:txXfrm>
        <a:off x="799588" y="5192638"/>
        <a:ext cx="5714015" cy="6922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A5B46F-E351-405D-8924-9628A0F872E0}">
      <dsp:nvSpPr>
        <dsp:cNvPr id="0" name=""/>
        <dsp:cNvSpPr/>
      </dsp:nvSpPr>
      <dsp:spPr>
        <a:xfrm>
          <a:off x="0" y="2442"/>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B1E4A1-C875-4567-B856-28CAE418DA47}">
      <dsp:nvSpPr>
        <dsp:cNvPr id="0" name=""/>
        <dsp:cNvSpPr/>
      </dsp:nvSpPr>
      <dsp:spPr>
        <a:xfrm>
          <a:off x="374497" y="280994"/>
          <a:ext cx="680904" cy="6809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65933E-319A-4E42-AD99-872AE922AA6B}">
      <dsp:nvSpPr>
        <dsp:cNvPr id="0" name=""/>
        <dsp:cNvSpPr/>
      </dsp:nvSpPr>
      <dsp:spPr>
        <a:xfrm>
          <a:off x="1429899" y="2442"/>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s-MX" sz="2000" kern="1200"/>
            <a:t>Estadísticas que digan cuántas veces ha salido una pieza durante el juego.</a:t>
          </a:r>
          <a:endParaRPr lang="en-US" sz="2000" kern="1200"/>
        </a:p>
      </dsp:txBody>
      <dsp:txXfrm>
        <a:off x="1429899" y="2442"/>
        <a:ext cx="5083704" cy="1238008"/>
      </dsp:txXfrm>
    </dsp:sp>
    <dsp:sp modelId="{95B5E2CA-7AD5-4D20-8E28-B524482C7A02}">
      <dsp:nvSpPr>
        <dsp:cNvPr id="0" name=""/>
        <dsp:cNvSpPr/>
      </dsp:nvSpPr>
      <dsp:spPr>
        <a:xfrm>
          <a:off x="0" y="1549953"/>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77276C-785B-4F35-B741-429DBAC86199}">
      <dsp:nvSpPr>
        <dsp:cNvPr id="0" name=""/>
        <dsp:cNvSpPr/>
      </dsp:nvSpPr>
      <dsp:spPr>
        <a:xfrm>
          <a:off x="374497" y="1828505"/>
          <a:ext cx="680904" cy="6809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E679FE-3C66-4F8D-9FBF-F0CE8FD0CB9D}">
      <dsp:nvSpPr>
        <dsp:cNvPr id="0" name=""/>
        <dsp:cNvSpPr/>
      </dsp:nvSpPr>
      <dsp:spPr>
        <a:xfrm>
          <a:off x="1429899" y="1549953"/>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s-MX" sz="2000" kern="1200"/>
            <a:t>Un mejor fondo con cuadros para el puntaje y la cantidad de líneas.</a:t>
          </a:r>
          <a:endParaRPr lang="en-US" sz="2000" kern="1200"/>
        </a:p>
      </dsp:txBody>
      <dsp:txXfrm>
        <a:off x="1429899" y="1549953"/>
        <a:ext cx="5083704" cy="1238008"/>
      </dsp:txXfrm>
    </dsp:sp>
    <dsp:sp modelId="{DE48F784-57C4-4BB4-B10B-E8F09E3202AB}">
      <dsp:nvSpPr>
        <dsp:cNvPr id="0" name=""/>
        <dsp:cNvSpPr/>
      </dsp:nvSpPr>
      <dsp:spPr>
        <a:xfrm>
          <a:off x="0" y="309746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331810-7048-4CE2-9CB1-8458D0A19BD7}">
      <dsp:nvSpPr>
        <dsp:cNvPr id="0" name=""/>
        <dsp:cNvSpPr/>
      </dsp:nvSpPr>
      <dsp:spPr>
        <a:xfrm>
          <a:off x="374497" y="3376015"/>
          <a:ext cx="680904" cy="6809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9FCB68-C6A8-4D88-AF5E-714AE8DCD1C4}">
      <dsp:nvSpPr>
        <dsp:cNvPr id="0" name=""/>
        <dsp:cNvSpPr/>
      </dsp:nvSpPr>
      <dsp:spPr>
        <a:xfrm>
          <a:off x="1429899" y="309746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s-MX" sz="2000" kern="1200"/>
            <a:t>Una pantalla de inicio que permita seleccionar en qué nivel comenzar y ver los mejores puntajes.</a:t>
          </a:r>
          <a:endParaRPr lang="en-US" sz="2000" kern="1200"/>
        </a:p>
      </dsp:txBody>
      <dsp:txXfrm>
        <a:off x="1429899" y="3097464"/>
        <a:ext cx="5083704" cy="1238008"/>
      </dsp:txXfrm>
    </dsp:sp>
    <dsp:sp modelId="{5DF7EE7A-B550-4708-991F-21AC51D3C8A4}">
      <dsp:nvSpPr>
        <dsp:cNvPr id="0" name=""/>
        <dsp:cNvSpPr/>
      </dsp:nvSpPr>
      <dsp:spPr>
        <a:xfrm>
          <a:off x="0" y="4644974"/>
          <a:ext cx="6513603" cy="123800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A5B27E-165E-44F8-A9FF-2E31A38B9A9D}">
      <dsp:nvSpPr>
        <dsp:cNvPr id="0" name=""/>
        <dsp:cNvSpPr/>
      </dsp:nvSpPr>
      <dsp:spPr>
        <a:xfrm>
          <a:off x="374497" y="4923526"/>
          <a:ext cx="680904" cy="6809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28B24A-ECB1-408C-B164-828CC8FBE32D}">
      <dsp:nvSpPr>
        <dsp:cNvPr id="0" name=""/>
        <dsp:cNvSpPr/>
      </dsp:nvSpPr>
      <dsp:spPr>
        <a:xfrm>
          <a:off x="1429899" y="4644974"/>
          <a:ext cx="5083704" cy="1238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023" tIns="131023" rIns="131023" bIns="131023" numCol="1" spcCol="1270" anchor="ctr" anchorCtr="0">
          <a:noAutofit/>
        </a:bodyPr>
        <a:lstStyle/>
        <a:p>
          <a:pPr marL="0" lvl="0" indent="0" algn="l" defTabSz="889000">
            <a:lnSpc>
              <a:spcPct val="100000"/>
            </a:lnSpc>
            <a:spcBef>
              <a:spcPct val="0"/>
            </a:spcBef>
            <a:spcAft>
              <a:spcPct val="35000"/>
            </a:spcAft>
            <a:buNone/>
          </a:pPr>
          <a:r>
            <a:rPr lang="es-MX" sz="2000" kern="1200"/>
            <a:t>Una lista que guarde los 3 mejores puntajes.</a:t>
          </a:r>
          <a:endParaRPr lang="en-US" sz="2000" kern="1200"/>
        </a:p>
      </dsp:txBody>
      <dsp:txXfrm>
        <a:off x="1429899" y="4644974"/>
        <a:ext cx="5083704" cy="1238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8999B5-445B-4F71-9F7A-F2EFDBC8BDF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3BE3A0BE-515F-433B-913A-6FAA9F5BD9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B913AB24-8E0A-4627-B7DF-3C6C2769183B}"/>
              </a:ext>
            </a:extLst>
          </p:cNvPr>
          <p:cNvSpPr>
            <a:spLocks noGrp="1"/>
          </p:cNvSpPr>
          <p:nvPr>
            <p:ph type="dt" sz="half" idx="10"/>
          </p:nvPr>
        </p:nvSpPr>
        <p:spPr/>
        <p:txBody>
          <a:bodyPr/>
          <a:lstStyle/>
          <a:p>
            <a:fld id="{4FF33BD4-DA89-4047-AE64-6935E77473A4}" type="datetimeFigureOut">
              <a:rPr lang="es-PE" smtClean="0"/>
              <a:t>21/11/2020</a:t>
            </a:fld>
            <a:endParaRPr lang="es-PE"/>
          </a:p>
        </p:txBody>
      </p:sp>
      <p:sp>
        <p:nvSpPr>
          <p:cNvPr id="5" name="Marcador de pie de página 4">
            <a:extLst>
              <a:ext uri="{FF2B5EF4-FFF2-40B4-BE49-F238E27FC236}">
                <a16:creationId xmlns:a16="http://schemas.microsoft.com/office/drawing/2014/main" id="{2BA6B662-0ABF-49C3-AEBB-F38E867A939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8D2EE6C-0C50-4210-AC3F-9DFAD1C18127}"/>
              </a:ext>
            </a:extLst>
          </p:cNvPr>
          <p:cNvSpPr>
            <a:spLocks noGrp="1"/>
          </p:cNvSpPr>
          <p:nvPr>
            <p:ph type="sldNum" sz="quarter" idx="12"/>
          </p:nvPr>
        </p:nvSpPr>
        <p:spPr/>
        <p:txBody>
          <a:bodyPr/>
          <a:lstStyle/>
          <a:p>
            <a:fld id="{67EA6B3D-F5D2-493F-962C-C3EDFF95B07B}" type="slidenum">
              <a:rPr lang="es-PE" smtClean="0"/>
              <a:t>‹#›</a:t>
            </a:fld>
            <a:endParaRPr lang="es-PE"/>
          </a:p>
        </p:txBody>
      </p:sp>
    </p:spTree>
    <p:extLst>
      <p:ext uri="{BB962C8B-B14F-4D97-AF65-F5344CB8AC3E}">
        <p14:creationId xmlns:p14="http://schemas.microsoft.com/office/powerpoint/2010/main" val="141619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B49912-5C4A-4577-A106-9EF82DE3DAE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5CF378F-9F4A-40A4-AA33-255A54415D1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917734E-2EFE-4CA8-820E-6FC18EADE573}"/>
              </a:ext>
            </a:extLst>
          </p:cNvPr>
          <p:cNvSpPr>
            <a:spLocks noGrp="1"/>
          </p:cNvSpPr>
          <p:nvPr>
            <p:ph type="dt" sz="half" idx="10"/>
          </p:nvPr>
        </p:nvSpPr>
        <p:spPr/>
        <p:txBody>
          <a:bodyPr/>
          <a:lstStyle/>
          <a:p>
            <a:fld id="{4FF33BD4-DA89-4047-AE64-6935E77473A4}" type="datetimeFigureOut">
              <a:rPr lang="es-PE" smtClean="0"/>
              <a:t>21/11/2020</a:t>
            </a:fld>
            <a:endParaRPr lang="es-PE"/>
          </a:p>
        </p:txBody>
      </p:sp>
      <p:sp>
        <p:nvSpPr>
          <p:cNvPr id="5" name="Marcador de pie de página 4">
            <a:extLst>
              <a:ext uri="{FF2B5EF4-FFF2-40B4-BE49-F238E27FC236}">
                <a16:creationId xmlns:a16="http://schemas.microsoft.com/office/drawing/2014/main" id="{B37F2167-627E-40D4-B5AB-0FECF40CEA8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925C644-D1EB-46DB-A7FD-510D509C48B7}"/>
              </a:ext>
            </a:extLst>
          </p:cNvPr>
          <p:cNvSpPr>
            <a:spLocks noGrp="1"/>
          </p:cNvSpPr>
          <p:nvPr>
            <p:ph type="sldNum" sz="quarter" idx="12"/>
          </p:nvPr>
        </p:nvSpPr>
        <p:spPr/>
        <p:txBody>
          <a:bodyPr/>
          <a:lstStyle/>
          <a:p>
            <a:fld id="{67EA6B3D-F5D2-493F-962C-C3EDFF95B07B}" type="slidenum">
              <a:rPr lang="es-PE" smtClean="0"/>
              <a:t>‹#›</a:t>
            </a:fld>
            <a:endParaRPr lang="es-PE"/>
          </a:p>
        </p:txBody>
      </p:sp>
    </p:spTree>
    <p:extLst>
      <p:ext uri="{BB962C8B-B14F-4D97-AF65-F5344CB8AC3E}">
        <p14:creationId xmlns:p14="http://schemas.microsoft.com/office/powerpoint/2010/main" val="14229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BD72DBE-95C2-4C32-8E6E-E1D2C1691C4C}"/>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7BBCF26C-F63D-4431-B1DD-47E72E2ADEF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7A294EE-35E4-4AFA-824A-48315F647D3D}"/>
              </a:ext>
            </a:extLst>
          </p:cNvPr>
          <p:cNvSpPr>
            <a:spLocks noGrp="1"/>
          </p:cNvSpPr>
          <p:nvPr>
            <p:ph type="dt" sz="half" idx="10"/>
          </p:nvPr>
        </p:nvSpPr>
        <p:spPr/>
        <p:txBody>
          <a:bodyPr/>
          <a:lstStyle/>
          <a:p>
            <a:fld id="{4FF33BD4-DA89-4047-AE64-6935E77473A4}" type="datetimeFigureOut">
              <a:rPr lang="es-PE" smtClean="0"/>
              <a:t>21/11/2020</a:t>
            </a:fld>
            <a:endParaRPr lang="es-PE"/>
          </a:p>
        </p:txBody>
      </p:sp>
      <p:sp>
        <p:nvSpPr>
          <p:cNvPr id="5" name="Marcador de pie de página 4">
            <a:extLst>
              <a:ext uri="{FF2B5EF4-FFF2-40B4-BE49-F238E27FC236}">
                <a16:creationId xmlns:a16="http://schemas.microsoft.com/office/drawing/2014/main" id="{EA6C154C-3A89-4C1B-9390-1BACC8C3236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DC3FB73-1205-4675-8DAA-405889E0807B}"/>
              </a:ext>
            </a:extLst>
          </p:cNvPr>
          <p:cNvSpPr>
            <a:spLocks noGrp="1"/>
          </p:cNvSpPr>
          <p:nvPr>
            <p:ph type="sldNum" sz="quarter" idx="12"/>
          </p:nvPr>
        </p:nvSpPr>
        <p:spPr/>
        <p:txBody>
          <a:bodyPr/>
          <a:lstStyle/>
          <a:p>
            <a:fld id="{67EA6B3D-F5D2-493F-962C-C3EDFF95B07B}" type="slidenum">
              <a:rPr lang="es-PE" smtClean="0"/>
              <a:t>‹#›</a:t>
            </a:fld>
            <a:endParaRPr lang="es-PE"/>
          </a:p>
        </p:txBody>
      </p:sp>
    </p:spTree>
    <p:extLst>
      <p:ext uri="{BB962C8B-B14F-4D97-AF65-F5344CB8AC3E}">
        <p14:creationId xmlns:p14="http://schemas.microsoft.com/office/powerpoint/2010/main" val="3359227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2D7810-A5FF-4856-9EB7-22689BDD1F2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0242A6C-287E-4404-8783-EFD54BB1C61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7EE91C5-9CEA-427F-A77D-A27DB3E31FCB}"/>
              </a:ext>
            </a:extLst>
          </p:cNvPr>
          <p:cNvSpPr>
            <a:spLocks noGrp="1"/>
          </p:cNvSpPr>
          <p:nvPr>
            <p:ph type="dt" sz="half" idx="10"/>
          </p:nvPr>
        </p:nvSpPr>
        <p:spPr/>
        <p:txBody>
          <a:bodyPr/>
          <a:lstStyle/>
          <a:p>
            <a:fld id="{4FF33BD4-DA89-4047-AE64-6935E77473A4}" type="datetimeFigureOut">
              <a:rPr lang="es-PE" smtClean="0"/>
              <a:t>21/11/2020</a:t>
            </a:fld>
            <a:endParaRPr lang="es-PE"/>
          </a:p>
        </p:txBody>
      </p:sp>
      <p:sp>
        <p:nvSpPr>
          <p:cNvPr id="5" name="Marcador de pie de página 4">
            <a:extLst>
              <a:ext uri="{FF2B5EF4-FFF2-40B4-BE49-F238E27FC236}">
                <a16:creationId xmlns:a16="http://schemas.microsoft.com/office/drawing/2014/main" id="{2685C213-9E99-40E0-817F-69730FD5EC8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4DF8127-4E55-4394-BAFC-26A43F22568E}"/>
              </a:ext>
            </a:extLst>
          </p:cNvPr>
          <p:cNvSpPr>
            <a:spLocks noGrp="1"/>
          </p:cNvSpPr>
          <p:nvPr>
            <p:ph type="sldNum" sz="quarter" idx="12"/>
          </p:nvPr>
        </p:nvSpPr>
        <p:spPr/>
        <p:txBody>
          <a:bodyPr/>
          <a:lstStyle/>
          <a:p>
            <a:fld id="{67EA6B3D-F5D2-493F-962C-C3EDFF95B07B}" type="slidenum">
              <a:rPr lang="es-PE" smtClean="0"/>
              <a:t>‹#›</a:t>
            </a:fld>
            <a:endParaRPr lang="es-PE"/>
          </a:p>
        </p:txBody>
      </p:sp>
    </p:spTree>
    <p:extLst>
      <p:ext uri="{BB962C8B-B14F-4D97-AF65-F5344CB8AC3E}">
        <p14:creationId xmlns:p14="http://schemas.microsoft.com/office/powerpoint/2010/main" val="340628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FF6AD-7E45-48F0-83B9-39F68B99075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4C797751-D328-4576-BFBB-AA8F5F3AF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07E177A-FD05-42BC-A219-F9F10C792581}"/>
              </a:ext>
            </a:extLst>
          </p:cNvPr>
          <p:cNvSpPr>
            <a:spLocks noGrp="1"/>
          </p:cNvSpPr>
          <p:nvPr>
            <p:ph type="dt" sz="half" idx="10"/>
          </p:nvPr>
        </p:nvSpPr>
        <p:spPr/>
        <p:txBody>
          <a:bodyPr/>
          <a:lstStyle/>
          <a:p>
            <a:fld id="{4FF33BD4-DA89-4047-AE64-6935E77473A4}" type="datetimeFigureOut">
              <a:rPr lang="es-PE" smtClean="0"/>
              <a:t>21/11/2020</a:t>
            </a:fld>
            <a:endParaRPr lang="es-PE"/>
          </a:p>
        </p:txBody>
      </p:sp>
      <p:sp>
        <p:nvSpPr>
          <p:cNvPr id="5" name="Marcador de pie de página 4">
            <a:extLst>
              <a:ext uri="{FF2B5EF4-FFF2-40B4-BE49-F238E27FC236}">
                <a16:creationId xmlns:a16="http://schemas.microsoft.com/office/drawing/2014/main" id="{81179C19-B5C5-4CBE-AA23-7BAE4A266FF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D4E8435-B933-49D0-91AD-729E56FF9A7C}"/>
              </a:ext>
            </a:extLst>
          </p:cNvPr>
          <p:cNvSpPr>
            <a:spLocks noGrp="1"/>
          </p:cNvSpPr>
          <p:nvPr>
            <p:ph type="sldNum" sz="quarter" idx="12"/>
          </p:nvPr>
        </p:nvSpPr>
        <p:spPr/>
        <p:txBody>
          <a:bodyPr/>
          <a:lstStyle/>
          <a:p>
            <a:fld id="{67EA6B3D-F5D2-493F-962C-C3EDFF95B07B}" type="slidenum">
              <a:rPr lang="es-PE" smtClean="0"/>
              <a:t>‹#›</a:t>
            </a:fld>
            <a:endParaRPr lang="es-PE"/>
          </a:p>
        </p:txBody>
      </p:sp>
    </p:spTree>
    <p:extLst>
      <p:ext uri="{BB962C8B-B14F-4D97-AF65-F5344CB8AC3E}">
        <p14:creationId xmlns:p14="http://schemas.microsoft.com/office/powerpoint/2010/main" val="259561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1FFEC3-9BF1-4AF1-BB8E-7CEDA25ADBE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54656771-BA27-40F8-B6BD-0DD2393D5BD8}"/>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F57C16A4-A27D-43F4-BFA5-4BB099154BB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BC89A81B-5E90-49D7-B62C-43DDBC7FBC4B}"/>
              </a:ext>
            </a:extLst>
          </p:cNvPr>
          <p:cNvSpPr>
            <a:spLocks noGrp="1"/>
          </p:cNvSpPr>
          <p:nvPr>
            <p:ph type="dt" sz="half" idx="10"/>
          </p:nvPr>
        </p:nvSpPr>
        <p:spPr/>
        <p:txBody>
          <a:bodyPr/>
          <a:lstStyle/>
          <a:p>
            <a:fld id="{4FF33BD4-DA89-4047-AE64-6935E77473A4}" type="datetimeFigureOut">
              <a:rPr lang="es-PE" smtClean="0"/>
              <a:t>21/11/2020</a:t>
            </a:fld>
            <a:endParaRPr lang="es-PE"/>
          </a:p>
        </p:txBody>
      </p:sp>
      <p:sp>
        <p:nvSpPr>
          <p:cNvPr id="6" name="Marcador de pie de página 5">
            <a:extLst>
              <a:ext uri="{FF2B5EF4-FFF2-40B4-BE49-F238E27FC236}">
                <a16:creationId xmlns:a16="http://schemas.microsoft.com/office/drawing/2014/main" id="{437BB22D-3B18-4E8B-A729-E8E7D45C7A8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B9DF090-2A78-4670-ABFE-2EF809AC08EF}"/>
              </a:ext>
            </a:extLst>
          </p:cNvPr>
          <p:cNvSpPr>
            <a:spLocks noGrp="1"/>
          </p:cNvSpPr>
          <p:nvPr>
            <p:ph type="sldNum" sz="quarter" idx="12"/>
          </p:nvPr>
        </p:nvSpPr>
        <p:spPr/>
        <p:txBody>
          <a:bodyPr/>
          <a:lstStyle/>
          <a:p>
            <a:fld id="{67EA6B3D-F5D2-493F-962C-C3EDFF95B07B}" type="slidenum">
              <a:rPr lang="es-PE" smtClean="0"/>
              <a:t>‹#›</a:t>
            </a:fld>
            <a:endParaRPr lang="es-PE"/>
          </a:p>
        </p:txBody>
      </p:sp>
    </p:spTree>
    <p:extLst>
      <p:ext uri="{BB962C8B-B14F-4D97-AF65-F5344CB8AC3E}">
        <p14:creationId xmlns:p14="http://schemas.microsoft.com/office/powerpoint/2010/main" val="354896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B53C84-E725-440E-9124-5679AB570DA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48440D16-6E60-48A2-B560-390EBEE8A7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BBA47E6-C8A0-47DE-BDEF-CBC79FCA305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9BFA7FB4-6E9B-4ADD-B1EF-9CBDE11BB5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04CEA38-F39A-43CB-889A-B06C5066782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2DDBDCEF-51AB-433E-B67B-1ED055B054B5}"/>
              </a:ext>
            </a:extLst>
          </p:cNvPr>
          <p:cNvSpPr>
            <a:spLocks noGrp="1"/>
          </p:cNvSpPr>
          <p:nvPr>
            <p:ph type="dt" sz="half" idx="10"/>
          </p:nvPr>
        </p:nvSpPr>
        <p:spPr/>
        <p:txBody>
          <a:bodyPr/>
          <a:lstStyle/>
          <a:p>
            <a:fld id="{4FF33BD4-DA89-4047-AE64-6935E77473A4}" type="datetimeFigureOut">
              <a:rPr lang="es-PE" smtClean="0"/>
              <a:t>21/11/2020</a:t>
            </a:fld>
            <a:endParaRPr lang="es-PE"/>
          </a:p>
        </p:txBody>
      </p:sp>
      <p:sp>
        <p:nvSpPr>
          <p:cNvPr id="8" name="Marcador de pie de página 7">
            <a:extLst>
              <a:ext uri="{FF2B5EF4-FFF2-40B4-BE49-F238E27FC236}">
                <a16:creationId xmlns:a16="http://schemas.microsoft.com/office/drawing/2014/main" id="{EB82B16B-187F-436A-8571-A7F5935FB26C}"/>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92B00C0B-14E7-42E6-9284-E22B255D5E7C}"/>
              </a:ext>
            </a:extLst>
          </p:cNvPr>
          <p:cNvSpPr>
            <a:spLocks noGrp="1"/>
          </p:cNvSpPr>
          <p:nvPr>
            <p:ph type="sldNum" sz="quarter" idx="12"/>
          </p:nvPr>
        </p:nvSpPr>
        <p:spPr/>
        <p:txBody>
          <a:bodyPr/>
          <a:lstStyle/>
          <a:p>
            <a:fld id="{67EA6B3D-F5D2-493F-962C-C3EDFF95B07B}" type="slidenum">
              <a:rPr lang="es-PE" smtClean="0"/>
              <a:t>‹#›</a:t>
            </a:fld>
            <a:endParaRPr lang="es-PE"/>
          </a:p>
        </p:txBody>
      </p:sp>
    </p:spTree>
    <p:extLst>
      <p:ext uri="{BB962C8B-B14F-4D97-AF65-F5344CB8AC3E}">
        <p14:creationId xmlns:p14="http://schemas.microsoft.com/office/powerpoint/2010/main" val="2874789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42677E-BE61-4B06-A962-E3E4CDA1E3D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C94AB02-6074-432E-94FF-09BA1D5DE040}"/>
              </a:ext>
            </a:extLst>
          </p:cNvPr>
          <p:cNvSpPr>
            <a:spLocks noGrp="1"/>
          </p:cNvSpPr>
          <p:nvPr>
            <p:ph type="dt" sz="half" idx="10"/>
          </p:nvPr>
        </p:nvSpPr>
        <p:spPr/>
        <p:txBody>
          <a:bodyPr/>
          <a:lstStyle/>
          <a:p>
            <a:fld id="{4FF33BD4-DA89-4047-AE64-6935E77473A4}" type="datetimeFigureOut">
              <a:rPr lang="es-PE" smtClean="0"/>
              <a:t>21/11/2020</a:t>
            </a:fld>
            <a:endParaRPr lang="es-PE"/>
          </a:p>
        </p:txBody>
      </p:sp>
      <p:sp>
        <p:nvSpPr>
          <p:cNvPr id="4" name="Marcador de pie de página 3">
            <a:extLst>
              <a:ext uri="{FF2B5EF4-FFF2-40B4-BE49-F238E27FC236}">
                <a16:creationId xmlns:a16="http://schemas.microsoft.com/office/drawing/2014/main" id="{E29BE063-F809-48FE-8790-B3576BDF6A82}"/>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B96D6AE1-7367-4AF4-8AF6-7F1FB5371486}"/>
              </a:ext>
            </a:extLst>
          </p:cNvPr>
          <p:cNvSpPr>
            <a:spLocks noGrp="1"/>
          </p:cNvSpPr>
          <p:nvPr>
            <p:ph type="sldNum" sz="quarter" idx="12"/>
          </p:nvPr>
        </p:nvSpPr>
        <p:spPr/>
        <p:txBody>
          <a:bodyPr/>
          <a:lstStyle/>
          <a:p>
            <a:fld id="{67EA6B3D-F5D2-493F-962C-C3EDFF95B07B}" type="slidenum">
              <a:rPr lang="es-PE" smtClean="0"/>
              <a:t>‹#›</a:t>
            </a:fld>
            <a:endParaRPr lang="es-PE"/>
          </a:p>
        </p:txBody>
      </p:sp>
    </p:spTree>
    <p:extLst>
      <p:ext uri="{BB962C8B-B14F-4D97-AF65-F5344CB8AC3E}">
        <p14:creationId xmlns:p14="http://schemas.microsoft.com/office/powerpoint/2010/main" val="395371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55E2FD6-3E0E-4738-8171-F2F64460B004}"/>
              </a:ext>
            </a:extLst>
          </p:cNvPr>
          <p:cNvSpPr>
            <a:spLocks noGrp="1"/>
          </p:cNvSpPr>
          <p:nvPr>
            <p:ph type="dt" sz="half" idx="10"/>
          </p:nvPr>
        </p:nvSpPr>
        <p:spPr/>
        <p:txBody>
          <a:bodyPr/>
          <a:lstStyle/>
          <a:p>
            <a:fld id="{4FF33BD4-DA89-4047-AE64-6935E77473A4}" type="datetimeFigureOut">
              <a:rPr lang="es-PE" smtClean="0"/>
              <a:t>21/11/2020</a:t>
            </a:fld>
            <a:endParaRPr lang="es-PE"/>
          </a:p>
        </p:txBody>
      </p:sp>
      <p:sp>
        <p:nvSpPr>
          <p:cNvPr id="3" name="Marcador de pie de página 2">
            <a:extLst>
              <a:ext uri="{FF2B5EF4-FFF2-40B4-BE49-F238E27FC236}">
                <a16:creationId xmlns:a16="http://schemas.microsoft.com/office/drawing/2014/main" id="{E8F7863B-700E-4D50-8DEF-4B384FE14BB5}"/>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68AEC3A6-F52D-4677-83EB-F63630A18022}"/>
              </a:ext>
            </a:extLst>
          </p:cNvPr>
          <p:cNvSpPr>
            <a:spLocks noGrp="1"/>
          </p:cNvSpPr>
          <p:nvPr>
            <p:ph type="sldNum" sz="quarter" idx="12"/>
          </p:nvPr>
        </p:nvSpPr>
        <p:spPr/>
        <p:txBody>
          <a:bodyPr/>
          <a:lstStyle/>
          <a:p>
            <a:fld id="{67EA6B3D-F5D2-493F-962C-C3EDFF95B07B}" type="slidenum">
              <a:rPr lang="es-PE" smtClean="0"/>
              <a:t>‹#›</a:t>
            </a:fld>
            <a:endParaRPr lang="es-PE"/>
          </a:p>
        </p:txBody>
      </p:sp>
    </p:spTree>
    <p:extLst>
      <p:ext uri="{BB962C8B-B14F-4D97-AF65-F5344CB8AC3E}">
        <p14:creationId xmlns:p14="http://schemas.microsoft.com/office/powerpoint/2010/main" val="550860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5F92FA-9B31-4C1D-8682-0D747A71CFE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CC5CD05-54F2-46B6-BE27-F72378070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E47ED9FE-9D09-4319-AA07-58B48832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71806A9-0010-40D6-99BB-E22FFB5C7A3C}"/>
              </a:ext>
            </a:extLst>
          </p:cNvPr>
          <p:cNvSpPr>
            <a:spLocks noGrp="1"/>
          </p:cNvSpPr>
          <p:nvPr>
            <p:ph type="dt" sz="half" idx="10"/>
          </p:nvPr>
        </p:nvSpPr>
        <p:spPr/>
        <p:txBody>
          <a:bodyPr/>
          <a:lstStyle/>
          <a:p>
            <a:fld id="{4FF33BD4-DA89-4047-AE64-6935E77473A4}" type="datetimeFigureOut">
              <a:rPr lang="es-PE" smtClean="0"/>
              <a:t>21/11/2020</a:t>
            </a:fld>
            <a:endParaRPr lang="es-PE"/>
          </a:p>
        </p:txBody>
      </p:sp>
      <p:sp>
        <p:nvSpPr>
          <p:cNvPr id="6" name="Marcador de pie de página 5">
            <a:extLst>
              <a:ext uri="{FF2B5EF4-FFF2-40B4-BE49-F238E27FC236}">
                <a16:creationId xmlns:a16="http://schemas.microsoft.com/office/drawing/2014/main" id="{CD91D7A4-2625-4613-AE37-B6B98BFD7A4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0D53A00-A182-4303-82F3-18858A035B42}"/>
              </a:ext>
            </a:extLst>
          </p:cNvPr>
          <p:cNvSpPr>
            <a:spLocks noGrp="1"/>
          </p:cNvSpPr>
          <p:nvPr>
            <p:ph type="sldNum" sz="quarter" idx="12"/>
          </p:nvPr>
        </p:nvSpPr>
        <p:spPr/>
        <p:txBody>
          <a:bodyPr/>
          <a:lstStyle/>
          <a:p>
            <a:fld id="{67EA6B3D-F5D2-493F-962C-C3EDFF95B07B}" type="slidenum">
              <a:rPr lang="es-PE" smtClean="0"/>
              <a:t>‹#›</a:t>
            </a:fld>
            <a:endParaRPr lang="es-PE"/>
          </a:p>
        </p:txBody>
      </p:sp>
    </p:spTree>
    <p:extLst>
      <p:ext uri="{BB962C8B-B14F-4D97-AF65-F5344CB8AC3E}">
        <p14:creationId xmlns:p14="http://schemas.microsoft.com/office/powerpoint/2010/main" val="4070344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0253C-28C0-4828-9D04-28B533EEB5C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F49EA123-5598-4408-A71F-A986C48C0D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D59D3C2-C069-41BC-B8EC-884B62324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7D1D70D-2E31-4367-99AC-CD0EFD33619A}"/>
              </a:ext>
            </a:extLst>
          </p:cNvPr>
          <p:cNvSpPr>
            <a:spLocks noGrp="1"/>
          </p:cNvSpPr>
          <p:nvPr>
            <p:ph type="dt" sz="half" idx="10"/>
          </p:nvPr>
        </p:nvSpPr>
        <p:spPr/>
        <p:txBody>
          <a:bodyPr/>
          <a:lstStyle/>
          <a:p>
            <a:fld id="{4FF33BD4-DA89-4047-AE64-6935E77473A4}" type="datetimeFigureOut">
              <a:rPr lang="es-PE" smtClean="0"/>
              <a:t>21/11/2020</a:t>
            </a:fld>
            <a:endParaRPr lang="es-PE"/>
          </a:p>
        </p:txBody>
      </p:sp>
      <p:sp>
        <p:nvSpPr>
          <p:cNvPr id="6" name="Marcador de pie de página 5">
            <a:extLst>
              <a:ext uri="{FF2B5EF4-FFF2-40B4-BE49-F238E27FC236}">
                <a16:creationId xmlns:a16="http://schemas.microsoft.com/office/drawing/2014/main" id="{180A0B95-1543-4C00-937D-5AE3E35450F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B4122EE-851F-4C1E-9FC7-D8FF0311555E}"/>
              </a:ext>
            </a:extLst>
          </p:cNvPr>
          <p:cNvSpPr>
            <a:spLocks noGrp="1"/>
          </p:cNvSpPr>
          <p:nvPr>
            <p:ph type="sldNum" sz="quarter" idx="12"/>
          </p:nvPr>
        </p:nvSpPr>
        <p:spPr/>
        <p:txBody>
          <a:bodyPr/>
          <a:lstStyle/>
          <a:p>
            <a:fld id="{67EA6B3D-F5D2-493F-962C-C3EDFF95B07B}" type="slidenum">
              <a:rPr lang="es-PE" smtClean="0"/>
              <a:t>‹#›</a:t>
            </a:fld>
            <a:endParaRPr lang="es-PE"/>
          </a:p>
        </p:txBody>
      </p:sp>
    </p:spTree>
    <p:extLst>
      <p:ext uri="{BB962C8B-B14F-4D97-AF65-F5344CB8AC3E}">
        <p14:creationId xmlns:p14="http://schemas.microsoft.com/office/powerpoint/2010/main" val="2004290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DB25739-DAD8-4FD1-9C33-9237286A74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462449D9-38C0-42B9-BEC9-5F1D0C0B92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A800F6B-916E-40CB-AAAE-A0F2C7AFD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F33BD4-DA89-4047-AE64-6935E77473A4}" type="datetimeFigureOut">
              <a:rPr lang="es-PE" smtClean="0"/>
              <a:t>21/11/2020</a:t>
            </a:fld>
            <a:endParaRPr lang="es-PE"/>
          </a:p>
        </p:txBody>
      </p:sp>
      <p:sp>
        <p:nvSpPr>
          <p:cNvPr id="5" name="Marcador de pie de página 4">
            <a:extLst>
              <a:ext uri="{FF2B5EF4-FFF2-40B4-BE49-F238E27FC236}">
                <a16:creationId xmlns:a16="http://schemas.microsoft.com/office/drawing/2014/main" id="{688AB625-DF0D-43DB-BCE2-98A9E619A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AB0CE988-05EA-4621-B591-EB6BF8E9A7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A6B3D-F5D2-493F-962C-C3EDFF95B07B}" type="slidenum">
              <a:rPr lang="es-PE" smtClean="0"/>
              <a:t>‹#›</a:t>
            </a:fld>
            <a:endParaRPr lang="es-PE"/>
          </a:p>
        </p:txBody>
      </p:sp>
    </p:spTree>
    <p:extLst>
      <p:ext uri="{BB962C8B-B14F-4D97-AF65-F5344CB8AC3E}">
        <p14:creationId xmlns:p14="http://schemas.microsoft.com/office/powerpoint/2010/main" val="719768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sv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30.xml"/><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slide" Target="slide29.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slide" Target="slide19.xml"/><Relationship Id="rId5" Type="http://schemas.openxmlformats.org/officeDocument/2006/relationships/image" Target="../media/image5.png"/><Relationship Id="rId10" Type="http://schemas.openxmlformats.org/officeDocument/2006/relationships/slide" Target="slide13.xml"/><Relationship Id="rId4" Type="http://schemas.openxmlformats.org/officeDocument/2006/relationships/image" Target="../media/image4.png"/><Relationship Id="rId9" Type="http://schemas.openxmlformats.org/officeDocument/2006/relationships/slide" Target="slide7.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youtu.be/cO84_7DtYdI" TargetMode="External"/><Relationship Id="rId2" Type="http://schemas.openxmlformats.org/officeDocument/2006/relationships/hyperlink" Target="https://scratch.mit.edu/projects/40580169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4995E8B-DB3C-4E23-9186-1613402BF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F21E7C5-2080-4549-97AA-9A6688257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8454601-8C5B-41C4-8012-BF42AE4E16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 name="Oval 14">
              <a:extLst>
                <a:ext uri="{FF2B5EF4-FFF2-40B4-BE49-F238E27FC236}">
                  <a16:creationId xmlns:a16="http://schemas.microsoft.com/office/drawing/2014/main" id="{7DC402C5-77D9-4E58-85B2-94FDC4305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D68ED91-A5B1-47B2-93BF-9A7136A89B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E7D0AA1-7663-4AEB-906F-8C19834874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D0B5082-766B-4B9B-95AE-8345369B6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C6EA71F2-5221-4164-8741-7AFF97E221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53567A6-853B-47EF-8846-22A1C0468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57957B04-C024-4B5F-B7C3-20FAE3F1D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6FBFCE4-B693-49EB-9CE1-442033219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8FFC4225-9683-4D55-8686-FCDDB8BCBF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27" name="Straight Connector 26">
              <a:extLst>
                <a:ext uri="{FF2B5EF4-FFF2-40B4-BE49-F238E27FC236}">
                  <a16:creationId xmlns:a16="http://schemas.microsoft.com/office/drawing/2014/main" id="{23CC42CD-CAE0-4CF0-B118-067FD44AE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53ED46F-B155-4F61-89A2-9811AA0F3B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3B7973-20C3-4DB8-B3E0-064793F7A9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F30D744-3746-48BB-92A0-20B891DE86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Marcador de contenido 4" descr="Imagen que contiene dibujo&#10;&#10;Descripción generada automáticamente">
            <a:extLst>
              <a:ext uri="{FF2B5EF4-FFF2-40B4-BE49-F238E27FC236}">
                <a16:creationId xmlns:a16="http://schemas.microsoft.com/office/drawing/2014/main" id="{5FC7B870-3697-405C-A89B-A9687AEF881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6095"/>
          <a:stretch/>
        </p:blipFill>
        <p:spPr>
          <a:xfrm>
            <a:off x="746190" y="491900"/>
            <a:ext cx="10721907" cy="5663518"/>
          </a:xfrm>
          <a:prstGeom prst="rect">
            <a:avLst/>
          </a:prstGeom>
        </p:spPr>
      </p:pic>
      <p:grpSp>
        <p:nvGrpSpPr>
          <p:cNvPr id="32" name="Group 31">
            <a:extLst>
              <a:ext uri="{FF2B5EF4-FFF2-40B4-BE49-F238E27FC236}">
                <a16:creationId xmlns:a16="http://schemas.microsoft.com/office/drawing/2014/main" id="{2993EE7D-6C2F-43A3-9C60-0C79DB9E52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588843" y="626533"/>
            <a:ext cx="304800" cy="429768"/>
            <a:chOff x="215328" y="-46937"/>
            <a:chExt cx="304800" cy="2773841"/>
          </a:xfrm>
        </p:grpSpPr>
        <p:cxnSp>
          <p:nvCxnSpPr>
            <p:cNvPr id="33" name="Straight Connector 32">
              <a:extLst>
                <a:ext uri="{FF2B5EF4-FFF2-40B4-BE49-F238E27FC236}">
                  <a16:creationId xmlns:a16="http://schemas.microsoft.com/office/drawing/2014/main" id="{4F4095D5-6DE8-4CF4-8418-1C6822E16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3CD50F6-3A5C-4547-BD23-ACBD8E3913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12E168-78F1-4E05-A8A5-65F2BAF596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315E977-7B29-4DD8-9B9E-C63D97DF30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Oval 1">
            <a:extLst>
              <a:ext uri="{FF2B5EF4-FFF2-40B4-BE49-F238E27FC236}">
                <a16:creationId xmlns:a16="http://schemas.microsoft.com/office/drawing/2014/main" id="{2E09823A-0F28-4B91-BCEA-6F346731FCD5}"/>
              </a:ext>
            </a:extLst>
          </p:cNvPr>
          <p:cNvSpPr/>
          <p:nvPr/>
        </p:nvSpPr>
        <p:spPr>
          <a:xfrm>
            <a:off x="5310554" y="5430538"/>
            <a:ext cx="1948747" cy="3811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dirty="0"/>
              <a:t>UDEP</a:t>
            </a:r>
          </a:p>
        </p:txBody>
      </p:sp>
    </p:spTree>
    <p:extLst>
      <p:ext uri="{BB962C8B-B14F-4D97-AF65-F5344CB8AC3E}">
        <p14:creationId xmlns:p14="http://schemas.microsoft.com/office/powerpoint/2010/main" val="2823840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FE2D22C-409B-48AF-B24F-7988A8F7F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A screenshot of a cell phone&#10;&#10;Description automatically generated">
            <a:extLst>
              <a:ext uri="{FF2B5EF4-FFF2-40B4-BE49-F238E27FC236}">
                <a16:creationId xmlns:a16="http://schemas.microsoft.com/office/drawing/2014/main" id="{55637D39-1B91-4A83-A457-3E8E7F268B31}"/>
              </a:ext>
            </a:extLst>
          </p:cNvPr>
          <p:cNvPicPr>
            <a:picLocks noChangeAspect="1"/>
          </p:cNvPicPr>
          <p:nvPr/>
        </p:nvPicPr>
        <p:blipFill rotWithShape="1">
          <a:blip r:embed="rId2"/>
          <a:srcRect l="26494" r="29002" b="1"/>
          <a:stretch/>
        </p:blipFill>
        <p:spPr>
          <a:xfrm>
            <a:off x="535110" y="627954"/>
            <a:ext cx="4235516" cy="5353373"/>
          </a:xfrm>
          <a:prstGeom prst="rect">
            <a:avLst/>
          </a:prstGeom>
        </p:spPr>
      </p:pic>
      <p:sp>
        <p:nvSpPr>
          <p:cNvPr id="5" name="CuadroTexto 4">
            <a:extLst>
              <a:ext uri="{FF2B5EF4-FFF2-40B4-BE49-F238E27FC236}">
                <a16:creationId xmlns:a16="http://schemas.microsoft.com/office/drawing/2014/main" id="{2D48102D-98B0-450D-B12E-A1207C6D9996}"/>
              </a:ext>
            </a:extLst>
          </p:cNvPr>
          <p:cNvSpPr txBox="1"/>
          <p:nvPr/>
        </p:nvSpPr>
        <p:spPr>
          <a:xfrm>
            <a:off x="5766262" y="2620641"/>
            <a:ext cx="5837750" cy="3023702"/>
          </a:xfrm>
          <a:prstGeom prst="rect">
            <a:avLst/>
          </a:prstGeom>
        </p:spPr>
        <p:txBody>
          <a:bodyPr vert="horz" lIns="91440" tIns="45720" rIns="91440" bIns="45720" rtlCol="0" anchor="ctr">
            <a:normAutofit/>
          </a:bodyPr>
          <a:lstStyle/>
          <a:p>
            <a:pPr>
              <a:lnSpc>
                <a:spcPct val="90000"/>
              </a:lnSpc>
              <a:spcAft>
                <a:spcPts val="600"/>
              </a:spcAft>
            </a:pPr>
            <a:r>
              <a:rPr lang="en-US" sz="2000" dirty="0" err="1"/>
              <a:t>Cada</a:t>
            </a:r>
            <a:r>
              <a:rPr lang="en-US" sz="2000" dirty="0"/>
              <a:t> 10 </a:t>
            </a:r>
            <a:r>
              <a:rPr lang="en-US" sz="2000" dirty="0" err="1"/>
              <a:t>líneas</a:t>
            </a:r>
            <a:r>
              <a:rPr lang="en-US" sz="2000" dirty="0"/>
              <a:t> </a:t>
            </a:r>
            <a:r>
              <a:rPr lang="en-US" sz="2000" dirty="0" err="1"/>
              <a:t>sube</a:t>
            </a:r>
            <a:r>
              <a:rPr lang="en-US" sz="2000" dirty="0"/>
              <a:t> 1 </a:t>
            </a:r>
            <a:r>
              <a:rPr lang="en-US" sz="2000" dirty="0" err="1"/>
              <a:t>nivel</a:t>
            </a:r>
            <a:r>
              <a:rPr lang="en-US" sz="2000" dirty="0"/>
              <a:t>. </a:t>
            </a:r>
          </a:p>
          <a:p>
            <a:pPr>
              <a:lnSpc>
                <a:spcPct val="90000"/>
              </a:lnSpc>
              <a:spcAft>
                <a:spcPts val="600"/>
              </a:spcAft>
            </a:pPr>
            <a:endParaRPr lang="en-US" sz="2000" dirty="0"/>
          </a:p>
          <a:p>
            <a:pPr>
              <a:lnSpc>
                <a:spcPct val="90000"/>
              </a:lnSpc>
              <a:spcAft>
                <a:spcPts val="600"/>
              </a:spcAft>
            </a:pPr>
            <a:r>
              <a:rPr lang="en-US" sz="2000" dirty="0"/>
              <a:t>Mayor </a:t>
            </a:r>
            <a:r>
              <a:rPr lang="en-US" sz="2000" dirty="0" err="1"/>
              <a:t>nivel</a:t>
            </a:r>
            <a:r>
              <a:rPr lang="en-US" sz="2000" dirty="0"/>
              <a:t>, mayor </a:t>
            </a:r>
            <a:r>
              <a:rPr lang="en-US" sz="2000" dirty="0" err="1"/>
              <a:t>velocidad</a:t>
            </a:r>
            <a:r>
              <a:rPr lang="en-US" sz="2000" dirty="0"/>
              <a:t> de la </a:t>
            </a:r>
            <a:r>
              <a:rPr lang="en-US" sz="2000" dirty="0" err="1"/>
              <a:t>pieza</a:t>
            </a:r>
            <a:r>
              <a:rPr lang="en-US" sz="2000" dirty="0"/>
              <a:t> al </a:t>
            </a:r>
            <a:r>
              <a:rPr lang="en-US" sz="2000" dirty="0" err="1"/>
              <a:t>caer</a:t>
            </a:r>
            <a:r>
              <a:rPr lang="en-US" sz="2000" dirty="0"/>
              <a:t>.</a:t>
            </a:r>
          </a:p>
        </p:txBody>
      </p:sp>
    </p:spTree>
    <p:extLst>
      <p:ext uri="{BB962C8B-B14F-4D97-AF65-F5344CB8AC3E}">
        <p14:creationId xmlns:p14="http://schemas.microsoft.com/office/powerpoint/2010/main" val="123121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CB9471-B5FB-441A-A23F-3C3F89240B4A}"/>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F3E5DDBF-4479-4A8C-A4D4-E5D8D2BAE78D}"/>
              </a:ext>
            </a:extLst>
          </p:cNvPr>
          <p:cNvSpPr>
            <a:spLocks noGrp="1"/>
          </p:cNvSpPr>
          <p:nvPr>
            <p:ph idx="1"/>
          </p:nvPr>
        </p:nvSpPr>
        <p:spPr/>
        <p:txBody>
          <a:bodyPr/>
          <a:lstStyle/>
          <a:p>
            <a:endParaRPr lang="es-PE" dirty="0"/>
          </a:p>
        </p:txBody>
      </p:sp>
      <p:pic>
        <p:nvPicPr>
          <p:cNvPr id="4" name="Imagen 3">
            <a:extLst>
              <a:ext uri="{FF2B5EF4-FFF2-40B4-BE49-F238E27FC236}">
                <a16:creationId xmlns:a16="http://schemas.microsoft.com/office/drawing/2014/main" id="{0AF8CC48-F31E-4418-882A-177EDA07A296}"/>
              </a:ext>
            </a:extLst>
          </p:cNvPr>
          <p:cNvPicPr>
            <a:picLocks noChangeAspect="1"/>
          </p:cNvPicPr>
          <p:nvPr/>
        </p:nvPicPr>
        <p:blipFill rotWithShape="1">
          <a:blip r:embed="rId2"/>
          <a:srcRect l="26723" t="15016" r="24636" b="6796"/>
          <a:stretch/>
        </p:blipFill>
        <p:spPr>
          <a:xfrm>
            <a:off x="165716" y="0"/>
            <a:ext cx="5930284" cy="5362112"/>
          </a:xfrm>
          <a:prstGeom prst="rect">
            <a:avLst/>
          </a:prstGeom>
        </p:spPr>
      </p:pic>
      <p:pic>
        <p:nvPicPr>
          <p:cNvPr id="5" name="Imagen 4">
            <a:extLst>
              <a:ext uri="{FF2B5EF4-FFF2-40B4-BE49-F238E27FC236}">
                <a16:creationId xmlns:a16="http://schemas.microsoft.com/office/drawing/2014/main" id="{22CE6177-0F19-426D-A56A-2FC88CCBD85A}"/>
              </a:ext>
            </a:extLst>
          </p:cNvPr>
          <p:cNvPicPr>
            <a:picLocks noChangeAspect="1"/>
          </p:cNvPicPr>
          <p:nvPr/>
        </p:nvPicPr>
        <p:blipFill rotWithShape="1">
          <a:blip r:embed="rId3"/>
          <a:srcRect l="26869" t="15145" r="24781" b="7185"/>
          <a:stretch/>
        </p:blipFill>
        <p:spPr>
          <a:xfrm>
            <a:off x="5965794" y="35509"/>
            <a:ext cx="5894773" cy="5326603"/>
          </a:xfrm>
          <a:prstGeom prst="rect">
            <a:avLst/>
          </a:prstGeom>
        </p:spPr>
      </p:pic>
      <p:sp>
        <p:nvSpPr>
          <p:cNvPr id="7" name="Rectángulo 6">
            <a:extLst>
              <a:ext uri="{FF2B5EF4-FFF2-40B4-BE49-F238E27FC236}">
                <a16:creationId xmlns:a16="http://schemas.microsoft.com/office/drawing/2014/main" id="{2A8275FD-6172-4B23-BC23-F3FC2395DAA9}"/>
              </a:ext>
            </a:extLst>
          </p:cNvPr>
          <p:cNvSpPr/>
          <p:nvPr/>
        </p:nvSpPr>
        <p:spPr>
          <a:xfrm>
            <a:off x="165716" y="1500326"/>
            <a:ext cx="1458898" cy="18465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249D9C59-C65A-48FA-B59F-39126DB8638B}"/>
              </a:ext>
            </a:extLst>
          </p:cNvPr>
          <p:cNvSpPr/>
          <p:nvPr/>
        </p:nvSpPr>
        <p:spPr>
          <a:xfrm>
            <a:off x="8256233" y="932155"/>
            <a:ext cx="1074198" cy="10881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81D08F07-F5E3-4052-99D8-2EF54D834E1F}"/>
              </a:ext>
            </a:extLst>
          </p:cNvPr>
          <p:cNvSpPr txBox="1"/>
          <p:nvPr/>
        </p:nvSpPr>
        <p:spPr>
          <a:xfrm>
            <a:off x="1741502" y="5569545"/>
            <a:ext cx="8726473" cy="369332"/>
          </a:xfrm>
          <a:prstGeom prst="rect">
            <a:avLst/>
          </a:prstGeom>
          <a:noFill/>
        </p:spPr>
        <p:txBody>
          <a:bodyPr wrap="square" rtlCol="0">
            <a:spAutoFit/>
          </a:bodyPr>
          <a:lstStyle/>
          <a:p>
            <a:pPr algn="ctr"/>
            <a:r>
              <a:rPr lang="es-MX" dirty="0"/>
              <a:t>Puedes basar tu siguiente movimiento según la pieza que sigue</a:t>
            </a:r>
            <a:endParaRPr lang="es-PE" dirty="0"/>
          </a:p>
        </p:txBody>
      </p:sp>
    </p:spTree>
    <p:extLst>
      <p:ext uri="{BB962C8B-B14F-4D97-AF65-F5344CB8AC3E}">
        <p14:creationId xmlns:p14="http://schemas.microsoft.com/office/powerpoint/2010/main" val="185786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A0FA08-FE0E-45D7-955A-4B7C01B27DE1}"/>
              </a:ext>
            </a:extLst>
          </p:cNvPr>
          <p:cNvSpPr>
            <a:spLocks noGrp="1"/>
          </p:cNvSpPr>
          <p:nvPr>
            <p:ph type="title"/>
          </p:nvPr>
        </p:nvSpPr>
        <p:spPr/>
        <p:txBody>
          <a:bodyPr/>
          <a:lstStyle/>
          <a:p>
            <a:endParaRPr lang="es-PE"/>
          </a:p>
        </p:txBody>
      </p:sp>
      <p:pic>
        <p:nvPicPr>
          <p:cNvPr id="4" name="Imagen 3">
            <a:extLst>
              <a:ext uri="{FF2B5EF4-FFF2-40B4-BE49-F238E27FC236}">
                <a16:creationId xmlns:a16="http://schemas.microsoft.com/office/drawing/2014/main" id="{F7130B66-F283-4AA1-ABAA-A9E4B945ADE7}"/>
              </a:ext>
            </a:extLst>
          </p:cNvPr>
          <p:cNvPicPr>
            <a:picLocks noChangeAspect="1"/>
          </p:cNvPicPr>
          <p:nvPr/>
        </p:nvPicPr>
        <p:blipFill>
          <a:blip r:embed="rId2"/>
          <a:stretch>
            <a:fillRect/>
          </a:stretch>
        </p:blipFill>
        <p:spPr>
          <a:xfrm>
            <a:off x="461919" y="1400175"/>
            <a:ext cx="5729428" cy="4619625"/>
          </a:xfrm>
          <a:prstGeom prst="rect">
            <a:avLst/>
          </a:prstGeom>
        </p:spPr>
      </p:pic>
      <p:sp>
        <p:nvSpPr>
          <p:cNvPr id="5" name="CuadroTexto 4">
            <a:extLst>
              <a:ext uri="{FF2B5EF4-FFF2-40B4-BE49-F238E27FC236}">
                <a16:creationId xmlns:a16="http://schemas.microsoft.com/office/drawing/2014/main" id="{E436D2C0-F25A-42C1-A524-6E9655B8176A}"/>
              </a:ext>
            </a:extLst>
          </p:cNvPr>
          <p:cNvSpPr txBox="1"/>
          <p:nvPr/>
        </p:nvSpPr>
        <p:spPr>
          <a:xfrm>
            <a:off x="7553325" y="2125146"/>
            <a:ext cx="2765117" cy="369332"/>
          </a:xfrm>
          <a:prstGeom prst="rect">
            <a:avLst/>
          </a:prstGeom>
          <a:noFill/>
        </p:spPr>
        <p:txBody>
          <a:bodyPr wrap="square" rtlCol="0">
            <a:spAutoFit/>
          </a:bodyPr>
          <a:lstStyle/>
          <a:p>
            <a:r>
              <a:rPr lang="es-MX" dirty="0"/>
              <a:t>Si llegas al tope, pierdes</a:t>
            </a:r>
            <a:endParaRPr lang="es-PE" dirty="0"/>
          </a:p>
        </p:txBody>
      </p:sp>
      <p:sp>
        <p:nvSpPr>
          <p:cNvPr id="6" name="CuadroTexto 5">
            <a:extLst>
              <a:ext uri="{FF2B5EF4-FFF2-40B4-BE49-F238E27FC236}">
                <a16:creationId xmlns:a16="http://schemas.microsoft.com/office/drawing/2014/main" id="{832B1AD1-DC61-47A8-9E54-8228BB7BF42D}"/>
              </a:ext>
            </a:extLst>
          </p:cNvPr>
          <p:cNvSpPr txBox="1"/>
          <p:nvPr/>
        </p:nvSpPr>
        <p:spPr>
          <a:xfrm>
            <a:off x="10390573" y="6400799"/>
            <a:ext cx="1647547" cy="369332"/>
          </a:xfrm>
          <a:prstGeom prst="rect">
            <a:avLst/>
          </a:prstGeom>
          <a:noFill/>
        </p:spPr>
        <p:txBody>
          <a:bodyPr wrap="square" rtlCol="0">
            <a:spAutoFit/>
          </a:bodyPr>
          <a:lstStyle/>
          <a:p>
            <a:r>
              <a:rPr lang="es-MX" dirty="0">
                <a:hlinkClick r:id="rId3" action="ppaction://hlinksldjump"/>
              </a:rPr>
              <a:t>Volver al índice</a:t>
            </a:r>
            <a:endParaRPr lang="es-PE" dirty="0"/>
          </a:p>
        </p:txBody>
      </p:sp>
      <p:pic>
        <p:nvPicPr>
          <p:cNvPr id="2050" name="Picture 2" descr="Tetris - Game Over [Piano Tutorial] (Synthesia) - YouTube">
            <a:extLst>
              <a:ext uri="{FF2B5EF4-FFF2-40B4-BE49-F238E27FC236}">
                <a16:creationId xmlns:a16="http://schemas.microsoft.com/office/drawing/2014/main" id="{D16E0BCD-1F9B-4AB6-A187-A1BF3D2E84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6038" y="3064907"/>
            <a:ext cx="4084979" cy="2287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409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1E9CFA10-62CA-4155-A571-008A66B05B7E}"/>
              </a:ext>
            </a:extLst>
          </p:cNvPr>
          <p:cNvPicPr>
            <a:picLocks noChangeAspect="1"/>
          </p:cNvPicPr>
          <p:nvPr/>
        </p:nvPicPr>
        <p:blipFill rotWithShape="1">
          <a:blip r:embed="rId2">
            <a:extLst>
              <a:ext uri="{28A0092B-C50C-407E-A947-70E740481C1C}">
                <a14:useLocalDpi xmlns:a14="http://schemas.microsoft.com/office/drawing/2010/main" val="0"/>
              </a:ext>
            </a:extLst>
          </a:blip>
          <a:srcRect l="1704" r="3252"/>
          <a:stretch/>
        </p:blipFill>
        <p:spPr>
          <a:xfrm>
            <a:off x="7758545" y="1965985"/>
            <a:ext cx="3789988" cy="2596253"/>
          </a:xfrm>
          <a:prstGeom prst="rect">
            <a:avLst/>
          </a:prstGeom>
        </p:spPr>
      </p:pic>
      <p:sp>
        <p:nvSpPr>
          <p:cNvPr id="51" name="Freeform 7">
            <a:extLst>
              <a:ext uri="{FF2B5EF4-FFF2-40B4-BE49-F238E27FC236}">
                <a16:creationId xmlns:a16="http://schemas.microsoft.com/office/drawing/2014/main" id="{94C3F6B3-69A5-4B7A-A963-2E85401776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C47F299-ECA2-4EE1-A2D8-7D4104F52707}"/>
              </a:ext>
            </a:extLst>
          </p:cNvPr>
          <p:cNvSpPr>
            <a:spLocks noGrp="1"/>
          </p:cNvSpPr>
          <p:nvPr>
            <p:ph type="title"/>
          </p:nvPr>
        </p:nvSpPr>
        <p:spPr>
          <a:xfrm>
            <a:off x="733425" y="1543050"/>
            <a:ext cx="4648200" cy="3562350"/>
          </a:xfrm>
        </p:spPr>
        <p:txBody>
          <a:bodyPr vert="horz" lIns="91440" tIns="45720" rIns="91440" bIns="45720" rtlCol="0" anchor="ctr">
            <a:normAutofit/>
          </a:bodyPr>
          <a:lstStyle/>
          <a:p>
            <a:r>
              <a:rPr lang="en-US" sz="5400" kern="1200">
                <a:solidFill>
                  <a:schemeClr val="bg1"/>
                </a:solidFill>
                <a:latin typeface="+mj-lt"/>
                <a:ea typeface="+mj-ea"/>
                <a:cs typeface="+mj-cs"/>
              </a:rPr>
              <a:t>5 mejoras añadidas al juego</a:t>
            </a:r>
          </a:p>
        </p:txBody>
      </p:sp>
    </p:spTree>
    <p:extLst>
      <p:ext uri="{BB962C8B-B14F-4D97-AF65-F5344CB8AC3E}">
        <p14:creationId xmlns:p14="http://schemas.microsoft.com/office/powerpoint/2010/main" val="3897224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B131A36-FBF8-4521-9C7C-EB6ED677F449}"/>
              </a:ext>
            </a:extLst>
          </p:cNvPr>
          <p:cNvSpPr>
            <a:spLocks noGrp="1"/>
          </p:cNvSpPr>
          <p:nvPr>
            <p:ph idx="1"/>
          </p:nvPr>
        </p:nvSpPr>
        <p:spPr>
          <a:xfrm>
            <a:off x="3315347" y="1601334"/>
            <a:ext cx="8311998" cy="1653009"/>
          </a:xfrm>
        </p:spPr>
        <p:txBody>
          <a:bodyPr>
            <a:normAutofit fontScale="92500" lnSpcReduction="20000"/>
          </a:bodyPr>
          <a:lstStyle/>
          <a:p>
            <a:pPr marL="0" indent="0">
              <a:buNone/>
            </a:pPr>
            <a:r>
              <a:rPr lang="es-MX" dirty="0"/>
              <a:t>En vez de colocar un generador de “bolsa” de 7 piezas como en los juegos de Tetris más recientes, he colocado un generador de piezas totalmente aleatorio lo que hace el juego más difícil ya que este, al contrario del otro generador, no te asegura la misma pieza cada 13 turnos.</a:t>
            </a:r>
          </a:p>
        </p:txBody>
      </p:sp>
      <p:sp>
        <p:nvSpPr>
          <p:cNvPr id="4" name="Elipse 3">
            <a:extLst>
              <a:ext uri="{FF2B5EF4-FFF2-40B4-BE49-F238E27FC236}">
                <a16:creationId xmlns:a16="http://schemas.microsoft.com/office/drawing/2014/main" id="{2BADF29A-3FC7-48A2-B047-4AA0E4528C12}"/>
              </a:ext>
            </a:extLst>
          </p:cNvPr>
          <p:cNvSpPr/>
          <p:nvPr/>
        </p:nvSpPr>
        <p:spPr>
          <a:xfrm>
            <a:off x="1047565" y="3748784"/>
            <a:ext cx="3293616" cy="27787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CuadroTexto 4">
            <a:extLst>
              <a:ext uri="{FF2B5EF4-FFF2-40B4-BE49-F238E27FC236}">
                <a16:creationId xmlns:a16="http://schemas.microsoft.com/office/drawing/2014/main" id="{F1A8A012-B351-40BB-8ADE-848A4C7F6A01}"/>
              </a:ext>
            </a:extLst>
          </p:cNvPr>
          <p:cNvSpPr txBox="1"/>
          <p:nvPr/>
        </p:nvSpPr>
        <p:spPr>
          <a:xfrm>
            <a:off x="1811045" y="4172505"/>
            <a:ext cx="479394" cy="523220"/>
          </a:xfrm>
          <a:prstGeom prst="rect">
            <a:avLst/>
          </a:prstGeom>
          <a:noFill/>
        </p:spPr>
        <p:txBody>
          <a:bodyPr wrap="square" rtlCol="0">
            <a:spAutoFit/>
          </a:bodyPr>
          <a:lstStyle/>
          <a:p>
            <a:r>
              <a:rPr lang="es-MX" sz="2800" dirty="0">
                <a:solidFill>
                  <a:srgbClr val="7030A0"/>
                </a:solidFill>
              </a:rPr>
              <a:t>T</a:t>
            </a:r>
            <a:endParaRPr lang="es-PE" dirty="0">
              <a:solidFill>
                <a:srgbClr val="7030A0"/>
              </a:solidFill>
            </a:endParaRPr>
          </a:p>
        </p:txBody>
      </p:sp>
      <p:sp>
        <p:nvSpPr>
          <p:cNvPr id="6" name="CuadroTexto 5">
            <a:extLst>
              <a:ext uri="{FF2B5EF4-FFF2-40B4-BE49-F238E27FC236}">
                <a16:creationId xmlns:a16="http://schemas.microsoft.com/office/drawing/2014/main" id="{C887B21B-9561-46DB-A31F-68E04456082A}"/>
              </a:ext>
            </a:extLst>
          </p:cNvPr>
          <p:cNvSpPr txBox="1"/>
          <p:nvPr/>
        </p:nvSpPr>
        <p:spPr>
          <a:xfrm>
            <a:off x="2694373" y="4245006"/>
            <a:ext cx="479394" cy="523220"/>
          </a:xfrm>
          <a:prstGeom prst="rect">
            <a:avLst/>
          </a:prstGeom>
          <a:noFill/>
        </p:spPr>
        <p:txBody>
          <a:bodyPr wrap="square" rtlCol="0">
            <a:spAutoFit/>
          </a:bodyPr>
          <a:lstStyle/>
          <a:p>
            <a:r>
              <a:rPr lang="es-MX" sz="2800" dirty="0">
                <a:solidFill>
                  <a:schemeClr val="accent1"/>
                </a:solidFill>
              </a:rPr>
              <a:t>I</a:t>
            </a:r>
            <a:endParaRPr lang="es-PE" dirty="0">
              <a:solidFill>
                <a:schemeClr val="accent1"/>
              </a:solidFill>
            </a:endParaRPr>
          </a:p>
        </p:txBody>
      </p:sp>
      <p:sp>
        <p:nvSpPr>
          <p:cNvPr id="7" name="CuadroTexto 6">
            <a:extLst>
              <a:ext uri="{FF2B5EF4-FFF2-40B4-BE49-F238E27FC236}">
                <a16:creationId xmlns:a16="http://schemas.microsoft.com/office/drawing/2014/main" id="{F940BB72-D294-435E-9591-9A8914068792}"/>
              </a:ext>
            </a:extLst>
          </p:cNvPr>
          <p:cNvSpPr txBox="1"/>
          <p:nvPr/>
        </p:nvSpPr>
        <p:spPr>
          <a:xfrm>
            <a:off x="1773315" y="4768226"/>
            <a:ext cx="479394" cy="523220"/>
          </a:xfrm>
          <a:prstGeom prst="rect">
            <a:avLst/>
          </a:prstGeom>
          <a:noFill/>
        </p:spPr>
        <p:txBody>
          <a:bodyPr wrap="square" rtlCol="0">
            <a:spAutoFit/>
          </a:bodyPr>
          <a:lstStyle/>
          <a:p>
            <a:r>
              <a:rPr lang="es-MX" sz="2800" dirty="0">
                <a:solidFill>
                  <a:srgbClr val="002060"/>
                </a:solidFill>
              </a:rPr>
              <a:t>J</a:t>
            </a:r>
            <a:endParaRPr lang="es-PE" dirty="0">
              <a:solidFill>
                <a:srgbClr val="002060"/>
              </a:solidFill>
            </a:endParaRPr>
          </a:p>
        </p:txBody>
      </p:sp>
      <p:sp>
        <p:nvSpPr>
          <p:cNvPr id="8" name="CuadroTexto 7">
            <a:extLst>
              <a:ext uri="{FF2B5EF4-FFF2-40B4-BE49-F238E27FC236}">
                <a16:creationId xmlns:a16="http://schemas.microsoft.com/office/drawing/2014/main" id="{94C7071E-D9E9-4FBF-AE98-B6BE38800115}"/>
              </a:ext>
            </a:extLst>
          </p:cNvPr>
          <p:cNvSpPr txBox="1"/>
          <p:nvPr/>
        </p:nvSpPr>
        <p:spPr>
          <a:xfrm>
            <a:off x="2050742" y="5404606"/>
            <a:ext cx="479394" cy="523220"/>
          </a:xfrm>
          <a:prstGeom prst="rect">
            <a:avLst/>
          </a:prstGeom>
          <a:noFill/>
        </p:spPr>
        <p:txBody>
          <a:bodyPr wrap="square" rtlCol="0">
            <a:spAutoFit/>
          </a:bodyPr>
          <a:lstStyle/>
          <a:p>
            <a:r>
              <a:rPr lang="es-MX" sz="2800" dirty="0">
                <a:solidFill>
                  <a:schemeClr val="accent2"/>
                </a:solidFill>
              </a:rPr>
              <a:t>L</a:t>
            </a:r>
            <a:endParaRPr lang="es-PE" dirty="0">
              <a:solidFill>
                <a:schemeClr val="accent2"/>
              </a:solidFill>
            </a:endParaRPr>
          </a:p>
        </p:txBody>
      </p:sp>
      <p:sp>
        <p:nvSpPr>
          <p:cNvPr id="9" name="CuadroTexto 8">
            <a:extLst>
              <a:ext uri="{FF2B5EF4-FFF2-40B4-BE49-F238E27FC236}">
                <a16:creationId xmlns:a16="http://schemas.microsoft.com/office/drawing/2014/main" id="{63769075-7D9C-48B0-9A5A-0DF00E8E7959}"/>
              </a:ext>
            </a:extLst>
          </p:cNvPr>
          <p:cNvSpPr txBox="1"/>
          <p:nvPr/>
        </p:nvSpPr>
        <p:spPr>
          <a:xfrm>
            <a:off x="2530136" y="4876530"/>
            <a:ext cx="479394" cy="523220"/>
          </a:xfrm>
          <a:prstGeom prst="rect">
            <a:avLst/>
          </a:prstGeom>
          <a:noFill/>
        </p:spPr>
        <p:txBody>
          <a:bodyPr wrap="square" rtlCol="0">
            <a:spAutoFit/>
          </a:bodyPr>
          <a:lstStyle/>
          <a:p>
            <a:r>
              <a:rPr lang="es-MX" sz="2800" dirty="0">
                <a:solidFill>
                  <a:schemeClr val="accent6"/>
                </a:solidFill>
              </a:rPr>
              <a:t>S</a:t>
            </a:r>
            <a:endParaRPr lang="es-PE" dirty="0">
              <a:solidFill>
                <a:schemeClr val="accent6"/>
              </a:solidFill>
            </a:endParaRPr>
          </a:p>
        </p:txBody>
      </p:sp>
      <p:sp>
        <p:nvSpPr>
          <p:cNvPr id="10" name="CuadroTexto 9">
            <a:extLst>
              <a:ext uri="{FF2B5EF4-FFF2-40B4-BE49-F238E27FC236}">
                <a16:creationId xmlns:a16="http://schemas.microsoft.com/office/drawing/2014/main" id="{C9DF6CC1-27BF-432D-9E5D-192E6C1FD554}"/>
              </a:ext>
            </a:extLst>
          </p:cNvPr>
          <p:cNvSpPr txBox="1"/>
          <p:nvPr/>
        </p:nvSpPr>
        <p:spPr>
          <a:xfrm>
            <a:off x="3173767" y="4881386"/>
            <a:ext cx="479394" cy="523220"/>
          </a:xfrm>
          <a:prstGeom prst="rect">
            <a:avLst/>
          </a:prstGeom>
          <a:noFill/>
        </p:spPr>
        <p:txBody>
          <a:bodyPr wrap="square" rtlCol="0">
            <a:spAutoFit/>
          </a:bodyPr>
          <a:lstStyle/>
          <a:p>
            <a:r>
              <a:rPr lang="es-MX" sz="2800" dirty="0">
                <a:solidFill>
                  <a:srgbClr val="FF0000"/>
                </a:solidFill>
              </a:rPr>
              <a:t>Z</a:t>
            </a:r>
            <a:endParaRPr lang="es-PE" dirty="0">
              <a:solidFill>
                <a:srgbClr val="FF0000"/>
              </a:solidFill>
            </a:endParaRPr>
          </a:p>
        </p:txBody>
      </p:sp>
      <p:sp>
        <p:nvSpPr>
          <p:cNvPr id="12" name="CuadroTexto 11">
            <a:extLst>
              <a:ext uri="{FF2B5EF4-FFF2-40B4-BE49-F238E27FC236}">
                <a16:creationId xmlns:a16="http://schemas.microsoft.com/office/drawing/2014/main" id="{74E8553F-9942-410C-8C98-D752196E3553}"/>
              </a:ext>
            </a:extLst>
          </p:cNvPr>
          <p:cNvSpPr txBox="1"/>
          <p:nvPr/>
        </p:nvSpPr>
        <p:spPr>
          <a:xfrm>
            <a:off x="2934070" y="5583065"/>
            <a:ext cx="479394" cy="523220"/>
          </a:xfrm>
          <a:prstGeom prst="rect">
            <a:avLst/>
          </a:prstGeom>
          <a:noFill/>
        </p:spPr>
        <p:txBody>
          <a:bodyPr wrap="square" rtlCol="0">
            <a:spAutoFit/>
          </a:bodyPr>
          <a:lstStyle/>
          <a:p>
            <a:r>
              <a:rPr lang="es-MX" sz="2800" dirty="0">
                <a:solidFill>
                  <a:srgbClr val="FFFF00"/>
                </a:solidFill>
              </a:rPr>
              <a:t>O</a:t>
            </a:r>
            <a:endParaRPr lang="es-PE" dirty="0">
              <a:solidFill>
                <a:srgbClr val="FFFF00"/>
              </a:solidFill>
            </a:endParaRPr>
          </a:p>
        </p:txBody>
      </p:sp>
      <p:sp>
        <p:nvSpPr>
          <p:cNvPr id="13" name="Elipse 12">
            <a:extLst>
              <a:ext uri="{FF2B5EF4-FFF2-40B4-BE49-F238E27FC236}">
                <a16:creationId xmlns:a16="http://schemas.microsoft.com/office/drawing/2014/main" id="{1AF7B2DA-1366-420D-8689-554A81F05ED9}"/>
              </a:ext>
            </a:extLst>
          </p:cNvPr>
          <p:cNvSpPr/>
          <p:nvPr/>
        </p:nvSpPr>
        <p:spPr>
          <a:xfrm>
            <a:off x="4820575" y="3715681"/>
            <a:ext cx="3293616" cy="27787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15" name="Conector recto de flecha 14">
            <a:extLst>
              <a:ext uri="{FF2B5EF4-FFF2-40B4-BE49-F238E27FC236}">
                <a16:creationId xmlns:a16="http://schemas.microsoft.com/office/drawing/2014/main" id="{21FE3E97-2D13-4011-BB64-7597D07F7907}"/>
              </a:ext>
            </a:extLst>
          </p:cNvPr>
          <p:cNvCxnSpPr/>
          <p:nvPr/>
        </p:nvCxnSpPr>
        <p:spPr>
          <a:xfrm>
            <a:off x="4296792" y="4172505"/>
            <a:ext cx="523783"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16" name="CuadroTexto 15">
            <a:extLst>
              <a:ext uri="{FF2B5EF4-FFF2-40B4-BE49-F238E27FC236}">
                <a16:creationId xmlns:a16="http://schemas.microsoft.com/office/drawing/2014/main" id="{9C43F44C-B263-41DF-9FA4-E4890FC970C2}"/>
              </a:ext>
            </a:extLst>
          </p:cNvPr>
          <p:cNvSpPr txBox="1"/>
          <p:nvPr/>
        </p:nvSpPr>
        <p:spPr>
          <a:xfrm>
            <a:off x="9187928" y="4145872"/>
            <a:ext cx="479394" cy="523220"/>
          </a:xfrm>
          <a:prstGeom prst="rect">
            <a:avLst/>
          </a:prstGeom>
          <a:noFill/>
        </p:spPr>
        <p:txBody>
          <a:bodyPr wrap="square" rtlCol="0">
            <a:spAutoFit/>
          </a:bodyPr>
          <a:lstStyle/>
          <a:p>
            <a:r>
              <a:rPr lang="es-MX" sz="2800" dirty="0">
                <a:solidFill>
                  <a:srgbClr val="7030A0"/>
                </a:solidFill>
              </a:rPr>
              <a:t>T</a:t>
            </a:r>
            <a:endParaRPr lang="es-PE" dirty="0">
              <a:solidFill>
                <a:srgbClr val="7030A0"/>
              </a:solidFill>
            </a:endParaRPr>
          </a:p>
        </p:txBody>
      </p:sp>
      <p:sp>
        <p:nvSpPr>
          <p:cNvPr id="17" name="CuadroTexto 16">
            <a:extLst>
              <a:ext uri="{FF2B5EF4-FFF2-40B4-BE49-F238E27FC236}">
                <a16:creationId xmlns:a16="http://schemas.microsoft.com/office/drawing/2014/main" id="{B0D7BCDE-A58E-472A-8837-4B4A79B13DC0}"/>
              </a:ext>
            </a:extLst>
          </p:cNvPr>
          <p:cNvSpPr txBox="1"/>
          <p:nvPr/>
        </p:nvSpPr>
        <p:spPr>
          <a:xfrm>
            <a:off x="10071256" y="4218373"/>
            <a:ext cx="479394" cy="523220"/>
          </a:xfrm>
          <a:prstGeom prst="rect">
            <a:avLst/>
          </a:prstGeom>
          <a:noFill/>
        </p:spPr>
        <p:txBody>
          <a:bodyPr wrap="square" rtlCol="0">
            <a:spAutoFit/>
          </a:bodyPr>
          <a:lstStyle/>
          <a:p>
            <a:r>
              <a:rPr lang="es-MX" sz="2800" dirty="0">
                <a:solidFill>
                  <a:schemeClr val="accent1"/>
                </a:solidFill>
              </a:rPr>
              <a:t>I</a:t>
            </a:r>
            <a:endParaRPr lang="es-PE" dirty="0">
              <a:solidFill>
                <a:schemeClr val="accent1"/>
              </a:solidFill>
            </a:endParaRPr>
          </a:p>
        </p:txBody>
      </p:sp>
      <p:sp>
        <p:nvSpPr>
          <p:cNvPr id="18" name="CuadroTexto 17">
            <a:extLst>
              <a:ext uri="{FF2B5EF4-FFF2-40B4-BE49-F238E27FC236}">
                <a16:creationId xmlns:a16="http://schemas.microsoft.com/office/drawing/2014/main" id="{67A0A74B-9784-42B5-A716-A9AE62CB8363}"/>
              </a:ext>
            </a:extLst>
          </p:cNvPr>
          <p:cNvSpPr txBox="1"/>
          <p:nvPr/>
        </p:nvSpPr>
        <p:spPr>
          <a:xfrm>
            <a:off x="9150198" y="4741593"/>
            <a:ext cx="479394" cy="523220"/>
          </a:xfrm>
          <a:prstGeom prst="rect">
            <a:avLst/>
          </a:prstGeom>
          <a:noFill/>
        </p:spPr>
        <p:txBody>
          <a:bodyPr wrap="square" rtlCol="0">
            <a:spAutoFit/>
          </a:bodyPr>
          <a:lstStyle/>
          <a:p>
            <a:r>
              <a:rPr lang="es-MX" sz="2800" dirty="0">
                <a:solidFill>
                  <a:srgbClr val="002060"/>
                </a:solidFill>
              </a:rPr>
              <a:t>J</a:t>
            </a:r>
            <a:endParaRPr lang="es-PE" dirty="0">
              <a:solidFill>
                <a:srgbClr val="002060"/>
              </a:solidFill>
            </a:endParaRPr>
          </a:p>
        </p:txBody>
      </p:sp>
      <p:sp>
        <p:nvSpPr>
          <p:cNvPr id="19" name="CuadroTexto 18">
            <a:extLst>
              <a:ext uri="{FF2B5EF4-FFF2-40B4-BE49-F238E27FC236}">
                <a16:creationId xmlns:a16="http://schemas.microsoft.com/office/drawing/2014/main" id="{3324368A-6A5A-4C59-9231-A4B55F6F5555}"/>
              </a:ext>
            </a:extLst>
          </p:cNvPr>
          <p:cNvSpPr txBox="1"/>
          <p:nvPr/>
        </p:nvSpPr>
        <p:spPr>
          <a:xfrm>
            <a:off x="9427625" y="5377973"/>
            <a:ext cx="479394" cy="523220"/>
          </a:xfrm>
          <a:prstGeom prst="rect">
            <a:avLst/>
          </a:prstGeom>
          <a:noFill/>
        </p:spPr>
        <p:txBody>
          <a:bodyPr wrap="square" rtlCol="0">
            <a:spAutoFit/>
          </a:bodyPr>
          <a:lstStyle/>
          <a:p>
            <a:r>
              <a:rPr lang="es-MX" sz="2800" dirty="0">
                <a:solidFill>
                  <a:schemeClr val="accent2"/>
                </a:solidFill>
              </a:rPr>
              <a:t>L</a:t>
            </a:r>
            <a:endParaRPr lang="es-PE" dirty="0">
              <a:solidFill>
                <a:schemeClr val="accent2"/>
              </a:solidFill>
            </a:endParaRPr>
          </a:p>
        </p:txBody>
      </p:sp>
      <p:sp>
        <p:nvSpPr>
          <p:cNvPr id="20" name="CuadroTexto 19">
            <a:extLst>
              <a:ext uri="{FF2B5EF4-FFF2-40B4-BE49-F238E27FC236}">
                <a16:creationId xmlns:a16="http://schemas.microsoft.com/office/drawing/2014/main" id="{339544E3-A2F4-4C68-B5CF-A2BCF8A62A3D}"/>
              </a:ext>
            </a:extLst>
          </p:cNvPr>
          <p:cNvSpPr txBox="1"/>
          <p:nvPr/>
        </p:nvSpPr>
        <p:spPr>
          <a:xfrm>
            <a:off x="9907019" y="4849897"/>
            <a:ext cx="479394" cy="523220"/>
          </a:xfrm>
          <a:prstGeom prst="rect">
            <a:avLst/>
          </a:prstGeom>
          <a:noFill/>
        </p:spPr>
        <p:txBody>
          <a:bodyPr wrap="square" rtlCol="0">
            <a:spAutoFit/>
          </a:bodyPr>
          <a:lstStyle/>
          <a:p>
            <a:r>
              <a:rPr lang="es-MX" sz="2800" dirty="0">
                <a:solidFill>
                  <a:schemeClr val="accent6"/>
                </a:solidFill>
              </a:rPr>
              <a:t>S</a:t>
            </a:r>
            <a:endParaRPr lang="es-PE" dirty="0">
              <a:solidFill>
                <a:schemeClr val="accent6"/>
              </a:solidFill>
            </a:endParaRPr>
          </a:p>
        </p:txBody>
      </p:sp>
      <p:sp>
        <p:nvSpPr>
          <p:cNvPr id="21" name="CuadroTexto 20">
            <a:extLst>
              <a:ext uri="{FF2B5EF4-FFF2-40B4-BE49-F238E27FC236}">
                <a16:creationId xmlns:a16="http://schemas.microsoft.com/office/drawing/2014/main" id="{D92FEFAA-8C30-456A-B23B-A56298E78D4D}"/>
              </a:ext>
            </a:extLst>
          </p:cNvPr>
          <p:cNvSpPr txBox="1"/>
          <p:nvPr/>
        </p:nvSpPr>
        <p:spPr>
          <a:xfrm>
            <a:off x="10550650" y="4854753"/>
            <a:ext cx="479394" cy="523220"/>
          </a:xfrm>
          <a:prstGeom prst="rect">
            <a:avLst/>
          </a:prstGeom>
          <a:noFill/>
        </p:spPr>
        <p:txBody>
          <a:bodyPr wrap="square" rtlCol="0">
            <a:spAutoFit/>
          </a:bodyPr>
          <a:lstStyle/>
          <a:p>
            <a:r>
              <a:rPr lang="es-MX" sz="2800" dirty="0">
                <a:solidFill>
                  <a:srgbClr val="FF0000"/>
                </a:solidFill>
              </a:rPr>
              <a:t>Z</a:t>
            </a:r>
            <a:endParaRPr lang="es-PE" dirty="0">
              <a:solidFill>
                <a:srgbClr val="FF0000"/>
              </a:solidFill>
            </a:endParaRPr>
          </a:p>
        </p:txBody>
      </p:sp>
      <p:sp>
        <p:nvSpPr>
          <p:cNvPr id="22" name="CuadroTexto 21">
            <a:extLst>
              <a:ext uri="{FF2B5EF4-FFF2-40B4-BE49-F238E27FC236}">
                <a16:creationId xmlns:a16="http://schemas.microsoft.com/office/drawing/2014/main" id="{7352253B-C2E9-4BBE-B25C-B7AF0FDC5085}"/>
              </a:ext>
            </a:extLst>
          </p:cNvPr>
          <p:cNvSpPr txBox="1"/>
          <p:nvPr/>
        </p:nvSpPr>
        <p:spPr>
          <a:xfrm>
            <a:off x="10310953" y="5556432"/>
            <a:ext cx="479394" cy="523220"/>
          </a:xfrm>
          <a:prstGeom prst="rect">
            <a:avLst/>
          </a:prstGeom>
          <a:noFill/>
        </p:spPr>
        <p:txBody>
          <a:bodyPr wrap="square" rtlCol="0">
            <a:spAutoFit/>
          </a:bodyPr>
          <a:lstStyle/>
          <a:p>
            <a:r>
              <a:rPr lang="es-MX" sz="2800" dirty="0">
                <a:solidFill>
                  <a:srgbClr val="FFFF00"/>
                </a:solidFill>
              </a:rPr>
              <a:t>O</a:t>
            </a:r>
            <a:endParaRPr lang="es-PE" dirty="0">
              <a:solidFill>
                <a:srgbClr val="FFFF00"/>
              </a:solidFill>
            </a:endParaRPr>
          </a:p>
        </p:txBody>
      </p:sp>
      <p:sp>
        <p:nvSpPr>
          <p:cNvPr id="23" name="Elipse 22">
            <a:extLst>
              <a:ext uri="{FF2B5EF4-FFF2-40B4-BE49-F238E27FC236}">
                <a16:creationId xmlns:a16="http://schemas.microsoft.com/office/drawing/2014/main" id="{8579B5B9-816F-491D-8EC5-97EECF071CFF}"/>
              </a:ext>
            </a:extLst>
          </p:cNvPr>
          <p:cNvSpPr/>
          <p:nvPr/>
        </p:nvSpPr>
        <p:spPr>
          <a:xfrm>
            <a:off x="8333729" y="3715681"/>
            <a:ext cx="3293616" cy="27787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cxnSp>
        <p:nvCxnSpPr>
          <p:cNvPr id="24" name="Conector recto de flecha 23">
            <a:extLst>
              <a:ext uri="{FF2B5EF4-FFF2-40B4-BE49-F238E27FC236}">
                <a16:creationId xmlns:a16="http://schemas.microsoft.com/office/drawing/2014/main" id="{85981320-3DBC-413C-8A4D-4738403976C8}"/>
              </a:ext>
            </a:extLst>
          </p:cNvPr>
          <p:cNvCxnSpPr/>
          <p:nvPr/>
        </p:nvCxnSpPr>
        <p:spPr>
          <a:xfrm>
            <a:off x="8033368" y="4145872"/>
            <a:ext cx="523783" cy="0"/>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FF26A774-7641-4197-8E57-1770BF1844CE}"/>
              </a:ext>
            </a:extLst>
          </p:cNvPr>
          <p:cNvSpPr txBox="1"/>
          <p:nvPr/>
        </p:nvSpPr>
        <p:spPr>
          <a:xfrm>
            <a:off x="1672146" y="1674378"/>
            <a:ext cx="1097687" cy="1107996"/>
          </a:xfrm>
          <a:prstGeom prst="rect">
            <a:avLst/>
          </a:prstGeom>
          <a:noFill/>
          <a:ln w="19050">
            <a:solidFill>
              <a:schemeClr val="tx1"/>
            </a:solidFill>
          </a:ln>
        </p:spPr>
        <p:txBody>
          <a:bodyPr wrap="square" rtlCol="0">
            <a:spAutoFit/>
          </a:bodyPr>
          <a:lstStyle/>
          <a:p>
            <a:pPr algn="ctr"/>
            <a:r>
              <a:rPr lang="en-US" sz="6600" dirty="0">
                <a:solidFill>
                  <a:schemeClr val="accent1"/>
                </a:solidFill>
              </a:rPr>
              <a:t>1</a:t>
            </a:r>
          </a:p>
        </p:txBody>
      </p:sp>
      <p:sp>
        <p:nvSpPr>
          <p:cNvPr id="25" name="Título 1">
            <a:extLst>
              <a:ext uri="{FF2B5EF4-FFF2-40B4-BE49-F238E27FC236}">
                <a16:creationId xmlns:a16="http://schemas.microsoft.com/office/drawing/2014/main" id="{D086BF6D-D843-4548-8AF3-0F18AD509FF3}"/>
              </a:ext>
            </a:extLst>
          </p:cNvPr>
          <p:cNvSpPr>
            <a:spLocks noGrp="1"/>
          </p:cNvSpPr>
          <p:nvPr>
            <p:ph type="title"/>
          </p:nvPr>
        </p:nvSpPr>
        <p:spPr>
          <a:xfrm>
            <a:off x="838200" y="365125"/>
            <a:ext cx="10515600" cy="1325563"/>
          </a:xfrm>
        </p:spPr>
        <p:txBody>
          <a:bodyPr/>
          <a:lstStyle/>
          <a:p>
            <a:r>
              <a:rPr lang="es-PE" dirty="0"/>
              <a:t>Mejoras añadidas</a:t>
            </a:r>
          </a:p>
        </p:txBody>
      </p:sp>
    </p:spTree>
    <p:extLst>
      <p:ext uri="{BB962C8B-B14F-4D97-AF65-F5344CB8AC3E}">
        <p14:creationId xmlns:p14="http://schemas.microsoft.com/office/powerpoint/2010/main" val="2192719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032B872-EA5B-4BD3-AC99-AD491D8B84CA}"/>
              </a:ext>
            </a:extLst>
          </p:cNvPr>
          <p:cNvSpPr>
            <a:spLocks noGrp="1"/>
          </p:cNvSpPr>
          <p:nvPr>
            <p:ph idx="1"/>
          </p:nvPr>
        </p:nvSpPr>
        <p:spPr>
          <a:xfrm>
            <a:off x="3771900" y="1825625"/>
            <a:ext cx="7581899" cy="4351338"/>
          </a:xfrm>
        </p:spPr>
        <p:txBody>
          <a:bodyPr/>
          <a:lstStyle/>
          <a:p>
            <a:pPr marL="0" indent="0">
              <a:buNone/>
            </a:pPr>
            <a:r>
              <a:rPr lang="es-MX" dirty="0"/>
              <a:t>Rotaciones aunque la pieza esté pegada a la pared.</a:t>
            </a:r>
          </a:p>
          <a:p>
            <a:endParaRPr lang="es-PE" dirty="0"/>
          </a:p>
        </p:txBody>
      </p:sp>
      <p:pic>
        <p:nvPicPr>
          <p:cNvPr id="4" name="Imagen 3">
            <a:extLst>
              <a:ext uri="{FF2B5EF4-FFF2-40B4-BE49-F238E27FC236}">
                <a16:creationId xmlns:a16="http://schemas.microsoft.com/office/drawing/2014/main" id="{5238A76F-80BC-4916-9D5D-6587F0278223}"/>
              </a:ext>
            </a:extLst>
          </p:cNvPr>
          <p:cNvPicPr>
            <a:picLocks noChangeAspect="1"/>
          </p:cNvPicPr>
          <p:nvPr/>
        </p:nvPicPr>
        <p:blipFill rotWithShape="1">
          <a:blip r:embed="rId2"/>
          <a:srcRect l="39175" t="15793" r="39199" b="7314"/>
          <a:stretch/>
        </p:blipFill>
        <p:spPr>
          <a:xfrm>
            <a:off x="4471201" y="2323169"/>
            <a:ext cx="1807716" cy="3615431"/>
          </a:xfrm>
          <a:prstGeom prst="rect">
            <a:avLst/>
          </a:prstGeom>
        </p:spPr>
      </p:pic>
      <p:pic>
        <p:nvPicPr>
          <p:cNvPr id="5" name="Imagen 4">
            <a:extLst>
              <a:ext uri="{FF2B5EF4-FFF2-40B4-BE49-F238E27FC236}">
                <a16:creationId xmlns:a16="http://schemas.microsoft.com/office/drawing/2014/main" id="{1B209FCB-9BD7-4D1C-88AF-EDC178AC6A76}"/>
              </a:ext>
            </a:extLst>
          </p:cNvPr>
          <p:cNvPicPr>
            <a:picLocks noChangeAspect="1"/>
          </p:cNvPicPr>
          <p:nvPr/>
        </p:nvPicPr>
        <p:blipFill>
          <a:blip r:embed="rId3"/>
          <a:stretch>
            <a:fillRect/>
          </a:stretch>
        </p:blipFill>
        <p:spPr>
          <a:xfrm>
            <a:off x="7986389" y="2388092"/>
            <a:ext cx="1839049" cy="3550508"/>
          </a:xfrm>
          <a:prstGeom prst="rect">
            <a:avLst/>
          </a:prstGeom>
        </p:spPr>
      </p:pic>
      <p:pic>
        <p:nvPicPr>
          <p:cNvPr id="6" name="Gráfico 5" descr="Flecha derecha">
            <a:extLst>
              <a:ext uri="{FF2B5EF4-FFF2-40B4-BE49-F238E27FC236}">
                <a16:creationId xmlns:a16="http://schemas.microsoft.com/office/drawing/2014/main" id="{AD145018-E67A-4AAB-B56F-127047C639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78656" y="3647297"/>
            <a:ext cx="707994" cy="707994"/>
          </a:xfrm>
          <a:prstGeom prst="rect">
            <a:avLst/>
          </a:prstGeom>
        </p:spPr>
      </p:pic>
      <p:sp>
        <p:nvSpPr>
          <p:cNvPr id="7" name="TextBox 6">
            <a:extLst>
              <a:ext uri="{FF2B5EF4-FFF2-40B4-BE49-F238E27FC236}">
                <a16:creationId xmlns:a16="http://schemas.microsoft.com/office/drawing/2014/main" id="{1CBF295D-A295-4B63-81B9-69FD611A9879}"/>
              </a:ext>
            </a:extLst>
          </p:cNvPr>
          <p:cNvSpPr txBox="1"/>
          <p:nvPr/>
        </p:nvSpPr>
        <p:spPr>
          <a:xfrm>
            <a:off x="1515584" y="2875002"/>
            <a:ext cx="1097687" cy="1107996"/>
          </a:xfrm>
          <a:prstGeom prst="rect">
            <a:avLst/>
          </a:prstGeom>
          <a:noFill/>
          <a:ln w="19050">
            <a:solidFill>
              <a:schemeClr val="tx1"/>
            </a:solidFill>
          </a:ln>
        </p:spPr>
        <p:txBody>
          <a:bodyPr wrap="square" rtlCol="0">
            <a:spAutoFit/>
          </a:bodyPr>
          <a:lstStyle/>
          <a:p>
            <a:pPr algn="ctr"/>
            <a:r>
              <a:rPr lang="en-US" sz="6600" dirty="0">
                <a:solidFill>
                  <a:schemeClr val="accent1"/>
                </a:solidFill>
              </a:rPr>
              <a:t>2</a:t>
            </a:r>
          </a:p>
        </p:txBody>
      </p:sp>
      <p:sp>
        <p:nvSpPr>
          <p:cNvPr id="8" name="Título 1">
            <a:extLst>
              <a:ext uri="{FF2B5EF4-FFF2-40B4-BE49-F238E27FC236}">
                <a16:creationId xmlns:a16="http://schemas.microsoft.com/office/drawing/2014/main" id="{B8216E5F-CFC7-4E0D-9729-C649B99846D4}"/>
              </a:ext>
            </a:extLst>
          </p:cNvPr>
          <p:cNvSpPr>
            <a:spLocks noGrp="1"/>
          </p:cNvSpPr>
          <p:nvPr>
            <p:ph type="title"/>
          </p:nvPr>
        </p:nvSpPr>
        <p:spPr>
          <a:xfrm>
            <a:off x="838200" y="365125"/>
            <a:ext cx="10515600" cy="1325563"/>
          </a:xfrm>
        </p:spPr>
        <p:txBody>
          <a:bodyPr/>
          <a:lstStyle/>
          <a:p>
            <a:r>
              <a:rPr lang="es-PE" dirty="0"/>
              <a:t>Mejoras añadidas</a:t>
            </a:r>
          </a:p>
        </p:txBody>
      </p:sp>
    </p:spTree>
    <p:extLst>
      <p:ext uri="{BB962C8B-B14F-4D97-AF65-F5344CB8AC3E}">
        <p14:creationId xmlns:p14="http://schemas.microsoft.com/office/powerpoint/2010/main" val="3052217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1FC1CD-FFD5-4F3A-866B-7CD649FAE825}"/>
              </a:ext>
            </a:extLst>
          </p:cNvPr>
          <p:cNvSpPr>
            <a:spLocks noGrp="1"/>
          </p:cNvSpPr>
          <p:nvPr>
            <p:ph type="title"/>
          </p:nvPr>
        </p:nvSpPr>
        <p:spPr/>
        <p:txBody>
          <a:bodyPr/>
          <a:lstStyle/>
          <a:p>
            <a:r>
              <a:rPr lang="es-PE" dirty="0"/>
              <a:t>Mejoras añadidas</a:t>
            </a:r>
          </a:p>
        </p:txBody>
      </p:sp>
      <p:sp>
        <p:nvSpPr>
          <p:cNvPr id="3" name="Marcador de contenido 2">
            <a:extLst>
              <a:ext uri="{FF2B5EF4-FFF2-40B4-BE49-F238E27FC236}">
                <a16:creationId xmlns:a16="http://schemas.microsoft.com/office/drawing/2014/main" id="{5B7DC85C-641A-469A-B9C2-C1DBA81B705D}"/>
              </a:ext>
            </a:extLst>
          </p:cNvPr>
          <p:cNvSpPr>
            <a:spLocks noGrp="1"/>
          </p:cNvSpPr>
          <p:nvPr>
            <p:ph idx="1"/>
          </p:nvPr>
        </p:nvSpPr>
        <p:spPr>
          <a:xfrm>
            <a:off x="4524375" y="3053836"/>
            <a:ext cx="5981700" cy="1119188"/>
          </a:xfrm>
        </p:spPr>
        <p:txBody>
          <a:bodyPr/>
          <a:lstStyle/>
          <a:p>
            <a:pPr marL="0" indent="0">
              <a:buNone/>
            </a:pPr>
            <a:r>
              <a:rPr lang="es-MX" dirty="0"/>
              <a:t>Los niveles aumentan cada vez que el jugador deshace 10 líneas.</a:t>
            </a:r>
          </a:p>
        </p:txBody>
      </p:sp>
      <p:sp>
        <p:nvSpPr>
          <p:cNvPr id="4" name="CuadroTexto 3">
            <a:extLst>
              <a:ext uri="{FF2B5EF4-FFF2-40B4-BE49-F238E27FC236}">
                <a16:creationId xmlns:a16="http://schemas.microsoft.com/office/drawing/2014/main" id="{5E9A453A-C8B9-4C42-86A8-AF0E9A622EF0}"/>
              </a:ext>
            </a:extLst>
          </p:cNvPr>
          <p:cNvSpPr txBox="1"/>
          <p:nvPr/>
        </p:nvSpPr>
        <p:spPr>
          <a:xfrm>
            <a:off x="10390573" y="6409677"/>
            <a:ext cx="1647547" cy="369332"/>
          </a:xfrm>
          <a:prstGeom prst="rect">
            <a:avLst/>
          </a:prstGeom>
          <a:noFill/>
        </p:spPr>
        <p:txBody>
          <a:bodyPr wrap="square" rtlCol="0">
            <a:spAutoFit/>
          </a:bodyPr>
          <a:lstStyle/>
          <a:p>
            <a:r>
              <a:rPr lang="es-MX" dirty="0">
                <a:hlinkClick r:id="rId2" action="ppaction://hlinksldjump"/>
              </a:rPr>
              <a:t>Volver al índice</a:t>
            </a:r>
            <a:endParaRPr lang="es-PE" dirty="0"/>
          </a:p>
        </p:txBody>
      </p:sp>
      <p:sp>
        <p:nvSpPr>
          <p:cNvPr id="6" name="TextBox 5">
            <a:extLst>
              <a:ext uri="{FF2B5EF4-FFF2-40B4-BE49-F238E27FC236}">
                <a16:creationId xmlns:a16="http://schemas.microsoft.com/office/drawing/2014/main" id="{26BB00AD-259C-414B-81C3-9F153434C8D1}"/>
              </a:ext>
            </a:extLst>
          </p:cNvPr>
          <p:cNvSpPr txBox="1"/>
          <p:nvPr/>
        </p:nvSpPr>
        <p:spPr>
          <a:xfrm>
            <a:off x="2072196" y="3065028"/>
            <a:ext cx="1097687" cy="1107996"/>
          </a:xfrm>
          <a:prstGeom prst="rect">
            <a:avLst/>
          </a:prstGeom>
          <a:noFill/>
          <a:ln w="19050">
            <a:solidFill>
              <a:schemeClr val="tx1"/>
            </a:solidFill>
          </a:ln>
        </p:spPr>
        <p:txBody>
          <a:bodyPr wrap="square" rtlCol="0">
            <a:spAutoFit/>
          </a:bodyPr>
          <a:lstStyle/>
          <a:p>
            <a:pPr algn="ctr"/>
            <a:r>
              <a:rPr lang="en-US" sz="6600" dirty="0">
                <a:solidFill>
                  <a:schemeClr val="accent1"/>
                </a:solidFill>
              </a:rPr>
              <a:t>3</a:t>
            </a:r>
          </a:p>
        </p:txBody>
      </p:sp>
    </p:spTree>
    <p:extLst>
      <p:ext uri="{BB962C8B-B14F-4D97-AF65-F5344CB8AC3E}">
        <p14:creationId xmlns:p14="http://schemas.microsoft.com/office/powerpoint/2010/main" val="2372089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B7DC85C-641A-469A-B9C2-C1DBA81B705D}"/>
              </a:ext>
            </a:extLst>
          </p:cNvPr>
          <p:cNvSpPr>
            <a:spLocks noGrp="1"/>
          </p:cNvSpPr>
          <p:nvPr>
            <p:ph idx="1"/>
          </p:nvPr>
        </p:nvSpPr>
        <p:spPr>
          <a:xfrm>
            <a:off x="4810125" y="2844800"/>
            <a:ext cx="5981700" cy="1708150"/>
          </a:xfrm>
        </p:spPr>
        <p:txBody>
          <a:bodyPr/>
          <a:lstStyle/>
          <a:p>
            <a:pPr marL="0" indent="0">
              <a:buNone/>
            </a:pPr>
            <a:r>
              <a:rPr lang="es-MX" dirty="0"/>
              <a:t>La velocidad de caída de las piezas aumenta cada vez que se sube de nivel (hasta el nivel 9, luego es constante).</a:t>
            </a:r>
          </a:p>
        </p:txBody>
      </p:sp>
      <p:sp>
        <p:nvSpPr>
          <p:cNvPr id="4" name="CuadroTexto 3">
            <a:extLst>
              <a:ext uri="{FF2B5EF4-FFF2-40B4-BE49-F238E27FC236}">
                <a16:creationId xmlns:a16="http://schemas.microsoft.com/office/drawing/2014/main" id="{5E9A453A-C8B9-4C42-86A8-AF0E9A622EF0}"/>
              </a:ext>
            </a:extLst>
          </p:cNvPr>
          <p:cNvSpPr txBox="1"/>
          <p:nvPr/>
        </p:nvSpPr>
        <p:spPr>
          <a:xfrm>
            <a:off x="10390573" y="6409677"/>
            <a:ext cx="1647547" cy="369332"/>
          </a:xfrm>
          <a:prstGeom prst="rect">
            <a:avLst/>
          </a:prstGeom>
          <a:noFill/>
        </p:spPr>
        <p:txBody>
          <a:bodyPr wrap="square" rtlCol="0">
            <a:spAutoFit/>
          </a:bodyPr>
          <a:lstStyle/>
          <a:p>
            <a:r>
              <a:rPr lang="es-MX" dirty="0">
                <a:hlinkClick r:id="rId2" action="ppaction://hlinksldjump"/>
              </a:rPr>
              <a:t>Volver al índice</a:t>
            </a:r>
            <a:endParaRPr lang="es-PE" dirty="0"/>
          </a:p>
        </p:txBody>
      </p:sp>
      <p:sp>
        <p:nvSpPr>
          <p:cNvPr id="6" name="TextBox 5">
            <a:extLst>
              <a:ext uri="{FF2B5EF4-FFF2-40B4-BE49-F238E27FC236}">
                <a16:creationId xmlns:a16="http://schemas.microsoft.com/office/drawing/2014/main" id="{26BB00AD-259C-414B-81C3-9F153434C8D1}"/>
              </a:ext>
            </a:extLst>
          </p:cNvPr>
          <p:cNvSpPr txBox="1"/>
          <p:nvPr/>
        </p:nvSpPr>
        <p:spPr>
          <a:xfrm>
            <a:off x="2072196" y="3065028"/>
            <a:ext cx="1097687" cy="1107996"/>
          </a:xfrm>
          <a:prstGeom prst="rect">
            <a:avLst/>
          </a:prstGeom>
          <a:noFill/>
          <a:ln w="19050">
            <a:solidFill>
              <a:schemeClr val="tx1"/>
            </a:solidFill>
          </a:ln>
        </p:spPr>
        <p:txBody>
          <a:bodyPr wrap="square" rtlCol="0">
            <a:spAutoFit/>
          </a:bodyPr>
          <a:lstStyle/>
          <a:p>
            <a:pPr algn="ctr"/>
            <a:r>
              <a:rPr lang="en-US" sz="6600" dirty="0">
                <a:solidFill>
                  <a:schemeClr val="accent1"/>
                </a:solidFill>
              </a:rPr>
              <a:t>4</a:t>
            </a:r>
          </a:p>
        </p:txBody>
      </p:sp>
      <p:sp>
        <p:nvSpPr>
          <p:cNvPr id="7" name="Título 1">
            <a:extLst>
              <a:ext uri="{FF2B5EF4-FFF2-40B4-BE49-F238E27FC236}">
                <a16:creationId xmlns:a16="http://schemas.microsoft.com/office/drawing/2014/main" id="{01F1652A-AE20-4F1F-BBDC-5495F2FDFC57}"/>
              </a:ext>
            </a:extLst>
          </p:cNvPr>
          <p:cNvSpPr>
            <a:spLocks noGrp="1"/>
          </p:cNvSpPr>
          <p:nvPr>
            <p:ph type="title"/>
          </p:nvPr>
        </p:nvSpPr>
        <p:spPr>
          <a:xfrm>
            <a:off x="838200" y="365125"/>
            <a:ext cx="10515600" cy="1325563"/>
          </a:xfrm>
        </p:spPr>
        <p:txBody>
          <a:bodyPr/>
          <a:lstStyle/>
          <a:p>
            <a:r>
              <a:rPr lang="es-PE" dirty="0"/>
              <a:t>Mejoras añadidas</a:t>
            </a:r>
          </a:p>
        </p:txBody>
      </p:sp>
    </p:spTree>
    <p:extLst>
      <p:ext uri="{BB962C8B-B14F-4D97-AF65-F5344CB8AC3E}">
        <p14:creationId xmlns:p14="http://schemas.microsoft.com/office/powerpoint/2010/main" val="3205995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B7DC85C-641A-469A-B9C2-C1DBA81B705D}"/>
              </a:ext>
            </a:extLst>
          </p:cNvPr>
          <p:cNvSpPr>
            <a:spLocks noGrp="1"/>
          </p:cNvSpPr>
          <p:nvPr>
            <p:ph idx="1"/>
          </p:nvPr>
        </p:nvSpPr>
        <p:spPr>
          <a:xfrm>
            <a:off x="4943475" y="2990849"/>
            <a:ext cx="5981700" cy="1604963"/>
          </a:xfrm>
        </p:spPr>
        <p:txBody>
          <a:bodyPr/>
          <a:lstStyle/>
          <a:p>
            <a:pPr marL="0" indent="0">
              <a:buNone/>
            </a:pPr>
            <a:r>
              <a:rPr lang="es-MX" dirty="0"/>
              <a:t>Puntaje variable. El puntaje depende de cuántas líneas el jugador deshaga a la vez, pero también depende del nivel. </a:t>
            </a:r>
          </a:p>
        </p:txBody>
      </p:sp>
      <p:sp>
        <p:nvSpPr>
          <p:cNvPr id="4" name="CuadroTexto 3">
            <a:extLst>
              <a:ext uri="{FF2B5EF4-FFF2-40B4-BE49-F238E27FC236}">
                <a16:creationId xmlns:a16="http://schemas.microsoft.com/office/drawing/2014/main" id="{5E9A453A-C8B9-4C42-86A8-AF0E9A622EF0}"/>
              </a:ext>
            </a:extLst>
          </p:cNvPr>
          <p:cNvSpPr txBox="1"/>
          <p:nvPr/>
        </p:nvSpPr>
        <p:spPr>
          <a:xfrm>
            <a:off x="10390573" y="6409677"/>
            <a:ext cx="1647547" cy="369332"/>
          </a:xfrm>
          <a:prstGeom prst="rect">
            <a:avLst/>
          </a:prstGeom>
          <a:noFill/>
        </p:spPr>
        <p:txBody>
          <a:bodyPr wrap="square" rtlCol="0">
            <a:spAutoFit/>
          </a:bodyPr>
          <a:lstStyle/>
          <a:p>
            <a:r>
              <a:rPr lang="es-MX" dirty="0">
                <a:hlinkClick r:id="rId2" action="ppaction://hlinksldjump"/>
              </a:rPr>
              <a:t>Volver al índice</a:t>
            </a:r>
            <a:endParaRPr lang="es-PE" dirty="0"/>
          </a:p>
        </p:txBody>
      </p:sp>
      <p:sp>
        <p:nvSpPr>
          <p:cNvPr id="6" name="TextBox 5">
            <a:extLst>
              <a:ext uri="{FF2B5EF4-FFF2-40B4-BE49-F238E27FC236}">
                <a16:creationId xmlns:a16="http://schemas.microsoft.com/office/drawing/2014/main" id="{26BB00AD-259C-414B-81C3-9F153434C8D1}"/>
              </a:ext>
            </a:extLst>
          </p:cNvPr>
          <p:cNvSpPr txBox="1"/>
          <p:nvPr/>
        </p:nvSpPr>
        <p:spPr>
          <a:xfrm>
            <a:off x="2072196" y="3065028"/>
            <a:ext cx="1097687" cy="1107996"/>
          </a:xfrm>
          <a:prstGeom prst="rect">
            <a:avLst/>
          </a:prstGeom>
          <a:noFill/>
          <a:ln w="19050">
            <a:solidFill>
              <a:schemeClr val="tx1"/>
            </a:solidFill>
          </a:ln>
        </p:spPr>
        <p:txBody>
          <a:bodyPr wrap="square" rtlCol="0">
            <a:spAutoFit/>
          </a:bodyPr>
          <a:lstStyle/>
          <a:p>
            <a:pPr algn="ctr"/>
            <a:r>
              <a:rPr lang="en-US" sz="6600" dirty="0">
                <a:solidFill>
                  <a:schemeClr val="accent1"/>
                </a:solidFill>
              </a:rPr>
              <a:t>5</a:t>
            </a:r>
          </a:p>
        </p:txBody>
      </p:sp>
      <p:sp>
        <p:nvSpPr>
          <p:cNvPr id="7" name="Título 1">
            <a:extLst>
              <a:ext uri="{FF2B5EF4-FFF2-40B4-BE49-F238E27FC236}">
                <a16:creationId xmlns:a16="http://schemas.microsoft.com/office/drawing/2014/main" id="{67193D95-C36D-422F-B593-B42B9DFA4547}"/>
              </a:ext>
            </a:extLst>
          </p:cNvPr>
          <p:cNvSpPr>
            <a:spLocks noGrp="1"/>
          </p:cNvSpPr>
          <p:nvPr>
            <p:ph type="title"/>
          </p:nvPr>
        </p:nvSpPr>
        <p:spPr>
          <a:xfrm>
            <a:off x="838200" y="365125"/>
            <a:ext cx="10515600" cy="1325563"/>
          </a:xfrm>
        </p:spPr>
        <p:txBody>
          <a:bodyPr/>
          <a:lstStyle/>
          <a:p>
            <a:r>
              <a:rPr lang="es-PE" dirty="0"/>
              <a:t>Mejoras añadidas</a:t>
            </a:r>
          </a:p>
        </p:txBody>
      </p:sp>
    </p:spTree>
    <p:extLst>
      <p:ext uri="{BB962C8B-B14F-4D97-AF65-F5344CB8AC3E}">
        <p14:creationId xmlns:p14="http://schemas.microsoft.com/office/powerpoint/2010/main" val="536313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45" name="Rectangle 19">
            <a:extLst>
              <a:ext uri="{FF2B5EF4-FFF2-40B4-BE49-F238E27FC236}">
                <a16:creationId xmlns:a16="http://schemas.microsoft.com/office/drawing/2014/main" id="{DA3C47C2-33A2-44B2-BEAB-FEB679075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3324"/>
            <a:ext cx="12192000" cy="686132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 name="Freeform 3">
            <a:extLst>
              <a:ext uri="{FF2B5EF4-FFF2-40B4-BE49-F238E27FC236}">
                <a16:creationId xmlns:a16="http://schemas.microsoft.com/office/drawing/2014/main" id="{AD182BA8-54AD-4D9F-8264-B0FA8BB47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246925" y="-479"/>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16">
            <a:extLst>
              <a:ext uri="{FF2B5EF4-FFF2-40B4-BE49-F238E27FC236}">
                <a16:creationId xmlns:a16="http://schemas.microsoft.com/office/drawing/2014/main" id="{4ED83379-0499-45E1-AB78-6AA230F96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479"/>
            <a:ext cx="9324977"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1B52FD6-3852-4F7E-98D0-37567B752FF4}"/>
              </a:ext>
            </a:extLst>
          </p:cNvPr>
          <p:cNvSpPr>
            <a:spLocks noGrp="1"/>
          </p:cNvSpPr>
          <p:nvPr>
            <p:ph type="title"/>
          </p:nvPr>
        </p:nvSpPr>
        <p:spPr>
          <a:xfrm>
            <a:off x="804672" y="962246"/>
            <a:ext cx="6437700" cy="2611967"/>
          </a:xfrm>
        </p:spPr>
        <p:txBody>
          <a:bodyPr vert="horz" lIns="91440" tIns="45720" rIns="91440" bIns="45720" rtlCol="0" anchor="b">
            <a:normAutofit/>
          </a:bodyPr>
          <a:lstStyle/>
          <a:p>
            <a:r>
              <a:rPr lang="en-US" sz="5400" kern="1200">
                <a:solidFill>
                  <a:schemeClr val="tx1"/>
                </a:solidFill>
                <a:latin typeface="+mj-lt"/>
                <a:ea typeface="+mj-ea"/>
                <a:cs typeface="+mj-cs"/>
              </a:rPr>
              <a:t>Código del Juego</a:t>
            </a:r>
          </a:p>
        </p:txBody>
      </p:sp>
    </p:spTree>
    <p:extLst>
      <p:ext uri="{BB962C8B-B14F-4D97-AF65-F5344CB8AC3E}">
        <p14:creationId xmlns:p14="http://schemas.microsoft.com/office/powerpoint/2010/main" val="143468202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4D443-6689-4811-A229-66D775E8606E}"/>
              </a:ext>
            </a:extLst>
          </p:cNvPr>
          <p:cNvSpPr>
            <a:spLocks noGrp="1"/>
          </p:cNvSpPr>
          <p:nvPr>
            <p:ph type="title"/>
          </p:nvPr>
        </p:nvSpPr>
        <p:spPr/>
        <p:txBody>
          <a:bodyPr/>
          <a:lstStyle/>
          <a:p>
            <a:r>
              <a:rPr lang="en-US" dirty="0" err="1"/>
              <a:t>Indice</a:t>
            </a:r>
            <a:endParaRPr lang="en-US" dirty="0"/>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E1214E62-3BAE-435F-BFDB-04387A0E03C2}"/>
                  </a:ext>
                </a:extLst>
              </p:cNvPr>
              <p:cNvGraphicFramePr>
                <a:graphicFrameLocks noChangeAspect="1"/>
              </p:cNvGraphicFramePr>
              <p:nvPr>
                <p:extLst>
                  <p:ext uri="{D42A27DB-BD31-4B8C-83A1-F6EECF244321}">
                    <p14:modId xmlns:p14="http://schemas.microsoft.com/office/powerpoint/2010/main" val="178659265"/>
                  </p:ext>
                </p:extLst>
              </p:nvPr>
            </p:nvGraphicFramePr>
            <p:xfrm>
              <a:off x="838200" y="1825625"/>
              <a:ext cx="10515600" cy="4351338"/>
            </p:xfrm>
            <a:graphic>
              <a:graphicData uri="http://schemas.microsoft.com/office/powerpoint/2016/summaryzoom">
                <psuz:summaryZm>
                  <psuz:summaryZmObj sectionId="{CBEF2A7F-3D04-42DF-9370-3C71B9FDE92F}">
                    <psuz:zmPr id="{5B66E911-43B8-497C-BC71-965BD72BD9E4}" transitionDur="1000">
                      <p166:blipFill xmlns:p166="http://schemas.microsoft.com/office/powerpoint/2016/6/main">
                        <a:blip r:embed="rId2"/>
                        <a:stretch>
                          <a:fillRect/>
                        </a:stretch>
                      </p166:blipFill>
                      <p166:spPr xmlns:p166="http://schemas.microsoft.com/office/powerpoint/2016/6/main">
                        <a:xfrm>
                          <a:off x="407479" y="342010"/>
                          <a:ext cx="3154680" cy="1774508"/>
                        </a:xfrm>
                        <a:prstGeom prst="rect">
                          <a:avLst/>
                        </a:prstGeom>
                        <a:ln w="3175">
                          <a:solidFill>
                            <a:prstClr val="ltGray"/>
                          </a:solidFill>
                        </a:ln>
                      </p166:spPr>
                    </psuz:zmPr>
                  </psuz:summaryZmObj>
                  <psuz:summaryZmObj sectionId="{6EFB8B43-2DB7-44CD-9602-886563F8F7CA}">
                    <psuz:zmPr id="{8292141A-A454-4B27-832A-2783A40D7BB7}" transitionDur="1000">
                      <p166:blipFill xmlns:p166="http://schemas.microsoft.com/office/powerpoint/2016/6/main">
                        <a:blip r:embed="rId3"/>
                        <a:stretch>
                          <a:fillRect/>
                        </a:stretch>
                      </p166:blipFill>
                      <p166:spPr xmlns:p166="http://schemas.microsoft.com/office/powerpoint/2016/6/main">
                        <a:xfrm>
                          <a:off x="3680460" y="342010"/>
                          <a:ext cx="3154680" cy="1774508"/>
                        </a:xfrm>
                        <a:prstGeom prst="rect">
                          <a:avLst/>
                        </a:prstGeom>
                        <a:ln w="3175">
                          <a:solidFill>
                            <a:prstClr val="ltGray"/>
                          </a:solidFill>
                        </a:ln>
                      </p166:spPr>
                    </psuz:zmPr>
                  </psuz:summaryZmObj>
                  <psuz:summaryZmObj sectionId="{300341CA-FA0E-4F4B-BFEF-9B9681E4A9CB}">
                    <psuz:zmPr id="{D0D9CFDA-7A42-47D5-988A-F5A949D307DE}" transitionDur="1000">
                      <p166:blipFill xmlns:p166="http://schemas.microsoft.com/office/powerpoint/2016/6/main">
                        <a:blip r:embed="rId4"/>
                        <a:stretch>
                          <a:fillRect/>
                        </a:stretch>
                      </p166:blipFill>
                      <p166:spPr xmlns:p166="http://schemas.microsoft.com/office/powerpoint/2016/6/main">
                        <a:xfrm>
                          <a:off x="6953441" y="342010"/>
                          <a:ext cx="3154680" cy="1774508"/>
                        </a:xfrm>
                        <a:prstGeom prst="rect">
                          <a:avLst/>
                        </a:prstGeom>
                        <a:ln w="3175">
                          <a:solidFill>
                            <a:prstClr val="ltGray"/>
                          </a:solidFill>
                        </a:ln>
                      </p166:spPr>
                    </psuz:zmPr>
                  </psuz:summaryZmObj>
                  <psuz:summaryZmObj sectionId="{89EBFBD8-E663-41E4-9862-0E5DA2134BB3}">
                    <psuz:zmPr id="{922AC446-1237-4833-8460-8D56B222EE0E}" transitionDur="1000">
                      <p166:blipFill xmlns:p166="http://schemas.microsoft.com/office/powerpoint/2016/6/main">
                        <a:blip r:embed="rId5"/>
                        <a:stretch>
                          <a:fillRect/>
                        </a:stretch>
                      </p166:blipFill>
                      <p166:spPr xmlns:p166="http://schemas.microsoft.com/office/powerpoint/2016/6/main">
                        <a:xfrm>
                          <a:off x="407479" y="2234819"/>
                          <a:ext cx="3154680" cy="1774508"/>
                        </a:xfrm>
                        <a:prstGeom prst="rect">
                          <a:avLst/>
                        </a:prstGeom>
                        <a:ln w="3175">
                          <a:solidFill>
                            <a:prstClr val="ltGray"/>
                          </a:solidFill>
                        </a:ln>
                      </p166:spPr>
                    </psuz:zmPr>
                  </psuz:summaryZmObj>
                  <psuz:summaryZmObj sectionId="{6B4B74A1-F476-417C-ACA3-85F29EBB9E2B}">
                    <psuz:zmPr id="{98ECA63B-8721-473C-9486-2913F5E9C497}" transitionDur="1000">
                      <p166:blipFill xmlns:p166="http://schemas.microsoft.com/office/powerpoint/2016/6/main">
                        <a:blip r:embed="rId6"/>
                        <a:stretch>
                          <a:fillRect/>
                        </a:stretch>
                      </p166:blipFill>
                      <p166:spPr xmlns:p166="http://schemas.microsoft.com/office/powerpoint/2016/6/main">
                        <a:xfrm>
                          <a:off x="3680460" y="2234819"/>
                          <a:ext cx="3154680" cy="1774508"/>
                        </a:xfrm>
                        <a:prstGeom prst="rect">
                          <a:avLst/>
                        </a:prstGeom>
                        <a:ln w="3175">
                          <a:solidFill>
                            <a:prstClr val="ltGray"/>
                          </a:solidFill>
                        </a:ln>
                      </p166:spPr>
                    </psuz:zmPr>
                  </psuz:summaryZmObj>
                  <psuz:summaryZmObj sectionId="{F52F7D13-B1EC-4F31-BE89-7D78600F7C23}">
                    <psuz:zmPr id="{61667285-711B-4100-B23F-4FC7BFE96DF0}" transitionDur="1000">
                      <p166:blipFill xmlns:p166="http://schemas.microsoft.com/office/powerpoint/2016/6/main">
                        <a:blip r:embed="rId7"/>
                        <a:stretch>
                          <a:fillRect/>
                        </a:stretch>
                      </p166:blipFill>
                      <p166:spPr xmlns:p166="http://schemas.microsoft.com/office/powerpoint/2016/6/main">
                        <a:xfrm>
                          <a:off x="6953441" y="2234819"/>
                          <a:ext cx="3154680" cy="1774508"/>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E1214E62-3BAE-435F-BFDB-04387A0E03C2}"/>
                  </a:ext>
                </a:extLst>
              </p:cNvPr>
              <p:cNvGrpSpPr>
                <a:grpSpLocks noGrp="1" noUngrp="1" noRot="1" noChangeAspect="1" noMove="1" noResize="1"/>
              </p:cNvGrpSpPr>
              <p:nvPr/>
            </p:nvGrpSpPr>
            <p:grpSpPr>
              <a:xfrm>
                <a:off x="838200" y="1825625"/>
                <a:ext cx="10515600" cy="4351338"/>
                <a:chOff x="838200" y="1825625"/>
                <a:chExt cx="10515600" cy="4351338"/>
              </a:xfrm>
            </p:grpSpPr>
            <p:pic>
              <p:nvPicPr>
                <p:cNvPr id="3" name="Picture 3">
                  <a:hlinkClick r:id="rId8"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1245679" y="2167635"/>
                  <a:ext cx="3154680" cy="1774508"/>
                </a:xfrm>
                <a:prstGeom prst="rect">
                  <a:avLst/>
                </a:prstGeom>
                <a:ln w="3175">
                  <a:solidFill>
                    <a:prstClr val="ltGray"/>
                  </a:solidFill>
                </a:ln>
              </p:spPr>
            </p:pic>
            <p:pic>
              <p:nvPicPr>
                <p:cNvPr id="4" name="Picture 4">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4518660" y="2167635"/>
                  <a:ext cx="3154680" cy="1774508"/>
                </a:xfrm>
                <a:prstGeom prst="rect">
                  <a:avLst/>
                </a:prstGeom>
                <a:ln w="3175">
                  <a:solidFill>
                    <a:prstClr val="ltGray"/>
                  </a:solidFill>
                </a:ln>
              </p:spPr>
            </p:pic>
            <p:pic>
              <p:nvPicPr>
                <p:cNvPr id="6" name="Picture 6">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7791641" y="2167635"/>
                  <a:ext cx="3154680" cy="1774508"/>
                </a:xfrm>
                <a:prstGeom prst="rect">
                  <a:avLst/>
                </a:prstGeom>
                <a:ln w="3175">
                  <a:solidFill>
                    <a:prstClr val="ltGray"/>
                  </a:solidFill>
                </a:ln>
              </p:spPr>
            </p:pic>
            <p:pic>
              <p:nvPicPr>
                <p:cNvPr id="7" name="Picture 7">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1245679" y="4060444"/>
                  <a:ext cx="3154680" cy="1774508"/>
                </a:xfrm>
                <a:prstGeom prst="rect">
                  <a:avLst/>
                </a:prstGeom>
                <a:ln w="3175">
                  <a:solidFill>
                    <a:prstClr val="ltGray"/>
                  </a:solidFill>
                </a:ln>
              </p:spPr>
            </p:pic>
            <p:pic>
              <p:nvPicPr>
                <p:cNvPr id="8" name="Picture 8">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4518660" y="4060444"/>
                  <a:ext cx="3154680" cy="1774508"/>
                </a:xfrm>
                <a:prstGeom prst="rect">
                  <a:avLst/>
                </a:prstGeom>
                <a:ln w="3175">
                  <a:solidFill>
                    <a:prstClr val="ltGray"/>
                  </a:solidFill>
                </a:ln>
              </p:spPr>
            </p:pic>
            <p:pic>
              <p:nvPicPr>
                <p:cNvPr id="9" name="Picture 9">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7791641" y="4060444"/>
                  <a:ext cx="3154680" cy="1774508"/>
                </a:xfrm>
                <a:prstGeom prst="rect">
                  <a:avLst/>
                </a:prstGeom>
                <a:ln w="3175">
                  <a:solidFill>
                    <a:prstClr val="ltGray"/>
                  </a:solidFill>
                </a:ln>
              </p:spPr>
            </p:pic>
          </p:grpSp>
        </mc:Fallback>
      </mc:AlternateContent>
    </p:spTree>
    <p:extLst>
      <p:ext uri="{BB962C8B-B14F-4D97-AF65-F5344CB8AC3E}">
        <p14:creationId xmlns:p14="http://schemas.microsoft.com/office/powerpoint/2010/main" val="3874274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85B033-B16A-4D50-9B3F-E0E07D6BD7F5}"/>
              </a:ext>
            </a:extLst>
          </p:cNvPr>
          <p:cNvSpPr>
            <a:spLocks noGrp="1"/>
          </p:cNvSpPr>
          <p:nvPr>
            <p:ph type="title"/>
          </p:nvPr>
        </p:nvSpPr>
        <p:spPr>
          <a:xfrm>
            <a:off x="8444204" y="640081"/>
            <a:ext cx="3141664" cy="5574451"/>
          </a:xfrm>
        </p:spPr>
        <p:txBody>
          <a:bodyPr vert="horz" lIns="91440" tIns="45720" rIns="91440" bIns="45720" rtlCol="0" anchor="ctr">
            <a:normAutofit/>
          </a:bodyPr>
          <a:lstStyle/>
          <a:p>
            <a:r>
              <a:rPr lang="en-US" kern="1200">
                <a:solidFill>
                  <a:schemeClr val="tx1"/>
                </a:solidFill>
                <a:latin typeface="+mj-lt"/>
                <a:ea typeface="+mj-ea"/>
                <a:cs typeface="+mj-cs"/>
              </a:rPr>
              <a:t>Módulo principal</a:t>
            </a:r>
          </a:p>
        </p:txBody>
      </p:sp>
      <p:pic>
        <p:nvPicPr>
          <p:cNvPr id="4" name="Marcador de contenido 3">
            <a:extLst>
              <a:ext uri="{FF2B5EF4-FFF2-40B4-BE49-F238E27FC236}">
                <a16:creationId xmlns:a16="http://schemas.microsoft.com/office/drawing/2014/main" id="{2C0DA5A7-ABC5-4E63-A248-3BD6375748BA}"/>
              </a:ext>
            </a:extLst>
          </p:cNvPr>
          <p:cNvPicPr>
            <a:picLocks noChangeAspect="1"/>
          </p:cNvPicPr>
          <p:nvPr/>
        </p:nvPicPr>
        <p:blipFill rotWithShape="1">
          <a:blip r:embed="rId2"/>
          <a:srcRect t="18173" r="-2" b="6179"/>
          <a:stretch/>
        </p:blipFill>
        <p:spPr>
          <a:xfrm>
            <a:off x="2387807" y="640081"/>
            <a:ext cx="3997724" cy="5574452"/>
          </a:xfrm>
          <a:prstGeom prst="rect">
            <a:avLst/>
          </a:prstGeom>
        </p:spPr>
      </p:pic>
    </p:spTree>
    <p:extLst>
      <p:ext uri="{BB962C8B-B14F-4D97-AF65-F5344CB8AC3E}">
        <p14:creationId xmlns:p14="http://schemas.microsoft.com/office/powerpoint/2010/main" val="1413833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0F6C25-4015-47C8-B7D3-9876BD810FF0}"/>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a:t>El grid</a:t>
            </a:r>
          </a:p>
        </p:txBody>
      </p:sp>
      <p:pic>
        <p:nvPicPr>
          <p:cNvPr id="4" name="Imagen 3">
            <a:extLst>
              <a:ext uri="{FF2B5EF4-FFF2-40B4-BE49-F238E27FC236}">
                <a16:creationId xmlns:a16="http://schemas.microsoft.com/office/drawing/2014/main" id="{21E8E076-CF68-4527-9DAA-CF87D1DBA211}"/>
              </a:ext>
            </a:extLst>
          </p:cNvPr>
          <p:cNvPicPr>
            <a:picLocks noChangeAspect="1"/>
          </p:cNvPicPr>
          <p:nvPr/>
        </p:nvPicPr>
        <p:blipFill rotWithShape="1">
          <a:blip r:embed="rId2"/>
          <a:srcRect t="54404"/>
          <a:stretch/>
        </p:blipFill>
        <p:spPr>
          <a:xfrm>
            <a:off x="481946" y="921227"/>
            <a:ext cx="3529109" cy="2885609"/>
          </a:xfrm>
          <a:prstGeom prst="rect">
            <a:avLst/>
          </a:prstGeom>
        </p:spPr>
      </p:pic>
      <p:pic>
        <p:nvPicPr>
          <p:cNvPr id="6" name="Marcador de contenido 4">
            <a:extLst>
              <a:ext uri="{FF2B5EF4-FFF2-40B4-BE49-F238E27FC236}">
                <a16:creationId xmlns:a16="http://schemas.microsoft.com/office/drawing/2014/main" id="{D3CF8230-9F68-48CC-B465-C3F8FA8E61E4}"/>
              </a:ext>
            </a:extLst>
          </p:cNvPr>
          <p:cNvPicPr>
            <a:picLocks noChangeAspect="1"/>
          </p:cNvPicPr>
          <p:nvPr/>
        </p:nvPicPr>
        <p:blipFill>
          <a:blip r:embed="rId3"/>
          <a:stretch>
            <a:fillRect/>
          </a:stretch>
        </p:blipFill>
        <p:spPr>
          <a:xfrm>
            <a:off x="5053179" y="476573"/>
            <a:ext cx="2085641" cy="3774916"/>
          </a:xfrm>
          <a:prstGeom prst="rect">
            <a:avLst/>
          </a:prstGeom>
        </p:spPr>
      </p:pic>
      <p:pic>
        <p:nvPicPr>
          <p:cNvPr id="7" name="Imagen 6">
            <a:extLst>
              <a:ext uri="{FF2B5EF4-FFF2-40B4-BE49-F238E27FC236}">
                <a16:creationId xmlns:a16="http://schemas.microsoft.com/office/drawing/2014/main" id="{D8212901-097E-41E4-AB1C-AA542398F257}"/>
              </a:ext>
            </a:extLst>
          </p:cNvPr>
          <p:cNvPicPr>
            <a:picLocks noChangeAspect="1"/>
          </p:cNvPicPr>
          <p:nvPr/>
        </p:nvPicPr>
        <p:blipFill rotWithShape="1">
          <a:blip r:embed="rId4"/>
          <a:srcRect r="62950"/>
          <a:stretch/>
        </p:blipFill>
        <p:spPr>
          <a:xfrm>
            <a:off x="9027775" y="476573"/>
            <a:ext cx="1805218" cy="3774916"/>
          </a:xfrm>
          <a:prstGeom prst="rect">
            <a:avLst/>
          </a:prstGeom>
        </p:spPr>
      </p:pic>
      <p:cxnSp>
        <p:nvCxnSpPr>
          <p:cNvPr id="17" name="Straight Connector 16">
            <a:extLst>
              <a:ext uri="{FF2B5EF4-FFF2-40B4-BE49-F238E27FC236}">
                <a16:creationId xmlns:a16="http://schemas.microsoft.com/office/drawing/2014/main" id="{8F880EF2-DF79-4D9D-8F11-E91D48C797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50A1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488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2C28069-FE91-4764-AE18-EBBA859B93FD}"/>
              </a:ext>
            </a:extLst>
          </p:cNvPr>
          <p:cNvPicPr>
            <a:picLocks noChangeAspect="1"/>
          </p:cNvPicPr>
          <p:nvPr/>
        </p:nvPicPr>
        <p:blipFill>
          <a:blip r:embed="rId2"/>
          <a:stretch>
            <a:fillRect/>
          </a:stretch>
        </p:blipFill>
        <p:spPr>
          <a:xfrm>
            <a:off x="838200" y="1321820"/>
            <a:ext cx="4397592" cy="4214359"/>
          </a:xfrm>
          <a:prstGeom prst="rect">
            <a:avLst/>
          </a:prstGeom>
        </p:spPr>
      </p:pic>
      <p:pic>
        <p:nvPicPr>
          <p:cNvPr id="5" name="Marcador de contenido 8">
            <a:extLst>
              <a:ext uri="{FF2B5EF4-FFF2-40B4-BE49-F238E27FC236}">
                <a16:creationId xmlns:a16="http://schemas.microsoft.com/office/drawing/2014/main" id="{AE8AC478-F2B6-415C-8B45-C2D3C2A99B19}"/>
              </a:ext>
            </a:extLst>
          </p:cNvPr>
          <p:cNvPicPr>
            <a:picLocks noChangeAspect="1"/>
          </p:cNvPicPr>
          <p:nvPr/>
        </p:nvPicPr>
        <p:blipFill>
          <a:blip r:embed="rId3"/>
          <a:stretch>
            <a:fillRect/>
          </a:stretch>
        </p:blipFill>
        <p:spPr>
          <a:xfrm>
            <a:off x="6246795" y="1321820"/>
            <a:ext cx="2135128" cy="4351338"/>
          </a:xfrm>
          <a:prstGeom prst="rect">
            <a:avLst/>
          </a:prstGeom>
        </p:spPr>
      </p:pic>
      <p:sp>
        <p:nvSpPr>
          <p:cNvPr id="6" name="Cerrar llave 5">
            <a:extLst>
              <a:ext uri="{FF2B5EF4-FFF2-40B4-BE49-F238E27FC236}">
                <a16:creationId xmlns:a16="http://schemas.microsoft.com/office/drawing/2014/main" id="{7DD96C1A-E364-415E-91D5-A8BB075E94D4}"/>
              </a:ext>
            </a:extLst>
          </p:cNvPr>
          <p:cNvSpPr/>
          <p:nvPr/>
        </p:nvSpPr>
        <p:spPr>
          <a:xfrm>
            <a:off x="8522563" y="3036163"/>
            <a:ext cx="230820" cy="24236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p>
        </p:txBody>
      </p:sp>
      <p:sp>
        <p:nvSpPr>
          <p:cNvPr id="7" name="CuadroTexto 6">
            <a:extLst>
              <a:ext uri="{FF2B5EF4-FFF2-40B4-BE49-F238E27FC236}">
                <a16:creationId xmlns:a16="http://schemas.microsoft.com/office/drawing/2014/main" id="{3E7D3486-9F50-44D9-8B31-CA2EC3E0632F}"/>
              </a:ext>
            </a:extLst>
          </p:cNvPr>
          <p:cNvSpPr txBox="1"/>
          <p:nvPr/>
        </p:nvSpPr>
        <p:spPr>
          <a:xfrm>
            <a:off x="9006727" y="4028697"/>
            <a:ext cx="1722268" cy="369332"/>
          </a:xfrm>
          <a:prstGeom prst="rect">
            <a:avLst/>
          </a:prstGeom>
          <a:noFill/>
        </p:spPr>
        <p:txBody>
          <a:bodyPr wrap="square" rtlCol="0">
            <a:spAutoFit/>
          </a:bodyPr>
          <a:lstStyle/>
          <a:p>
            <a:r>
              <a:rPr lang="es-MX" dirty="0"/>
              <a:t>Puntaje</a:t>
            </a:r>
            <a:endParaRPr lang="es-PE" dirty="0"/>
          </a:p>
        </p:txBody>
      </p:sp>
    </p:spTree>
    <p:extLst>
      <p:ext uri="{BB962C8B-B14F-4D97-AF65-F5344CB8AC3E}">
        <p14:creationId xmlns:p14="http://schemas.microsoft.com/office/powerpoint/2010/main" val="3401597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B6450A-DC16-481C-89E7-A14314FDE5CD}"/>
              </a:ext>
            </a:extLst>
          </p:cNvPr>
          <p:cNvSpPr>
            <a:spLocks noGrp="1"/>
          </p:cNvSpPr>
          <p:nvPr>
            <p:ph type="title"/>
          </p:nvPr>
        </p:nvSpPr>
        <p:spPr>
          <a:xfrm>
            <a:off x="642996" y="4571216"/>
            <a:ext cx="10906008" cy="1115415"/>
          </a:xfrm>
        </p:spPr>
        <p:txBody>
          <a:bodyPr vert="horz" lIns="91440" tIns="45720" rIns="91440" bIns="45720" rtlCol="0" anchor="b">
            <a:normAutofit/>
          </a:bodyPr>
          <a:lstStyle/>
          <a:p>
            <a:pPr algn="ctr"/>
            <a:r>
              <a:rPr lang="en-US" sz="6000"/>
              <a:t>Las piezas</a:t>
            </a:r>
          </a:p>
        </p:txBody>
      </p:sp>
      <p:pic>
        <p:nvPicPr>
          <p:cNvPr id="12" name="Imagen 11">
            <a:extLst>
              <a:ext uri="{FF2B5EF4-FFF2-40B4-BE49-F238E27FC236}">
                <a16:creationId xmlns:a16="http://schemas.microsoft.com/office/drawing/2014/main" id="{86F4AB31-D49C-4DAF-B6AA-BCF321C051BD}"/>
              </a:ext>
            </a:extLst>
          </p:cNvPr>
          <p:cNvPicPr>
            <a:picLocks noChangeAspect="1"/>
          </p:cNvPicPr>
          <p:nvPr/>
        </p:nvPicPr>
        <p:blipFill>
          <a:blip r:embed="rId2"/>
          <a:stretch>
            <a:fillRect/>
          </a:stretch>
        </p:blipFill>
        <p:spPr>
          <a:xfrm>
            <a:off x="481946" y="1718629"/>
            <a:ext cx="2685705" cy="2532860"/>
          </a:xfrm>
          <a:prstGeom prst="rect">
            <a:avLst/>
          </a:prstGeom>
        </p:spPr>
      </p:pic>
      <p:pic>
        <p:nvPicPr>
          <p:cNvPr id="11" name="Imagen 10">
            <a:extLst>
              <a:ext uri="{FF2B5EF4-FFF2-40B4-BE49-F238E27FC236}">
                <a16:creationId xmlns:a16="http://schemas.microsoft.com/office/drawing/2014/main" id="{15C9B6AF-DFEB-4CEC-BD1B-1B76344F3896}"/>
              </a:ext>
            </a:extLst>
          </p:cNvPr>
          <p:cNvPicPr>
            <a:picLocks noChangeAspect="1"/>
          </p:cNvPicPr>
          <p:nvPr/>
        </p:nvPicPr>
        <p:blipFill>
          <a:blip r:embed="rId3"/>
          <a:stretch>
            <a:fillRect/>
          </a:stretch>
        </p:blipFill>
        <p:spPr>
          <a:xfrm>
            <a:off x="3328518" y="1788049"/>
            <a:ext cx="2685705" cy="2463439"/>
          </a:xfrm>
          <a:prstGeom prst="rect">
            <a:avLst/>
          </a:prstGeom>
        </p:spPr>
      </p:pic>
      <p:pic>
        <p:nvPicPr>
          <p:cNvPr id="5" name="Imagen 4">
            <a:extLst>
              <a:ext uri="{FF2B5EF4-FFF2-40B4-BE49-F238E27FC236}">
                <a16:creationId xmlns:a16="http://schemas.microsoft.com/office/drawing/2014/main" id="{C6A60F6D-63EA-43BD-8110-477AD1AC0E9E}"/>
              </a:ext>
            </a:extLst>
          </p:cNvPr>
          <p:cNvPicPr>
            <a:picLocks noChangeAspect="1"/>
          </p:cNvPicPr>
          <p:nvPr/>
        </p:nvPicPr>
        <p:blipFill>
          <a:blip r:embed="rId4"/>
          <a:stretch>
            <a:fillRect/>
          </a:stretch>
        </p:blipFill>
        <p:spPr>
          <a:xfrm>
            <a:off x="6414141" y="476572"/>
            <a:ext cx="2255513" cy="3774917"/>
          </a:xfrm>
          <a:prstGeom prst="rect">
            <a:avLst/>
          </a:prstGeom>
        </p:spPr>
      </p:pic>
      <p:pic>
        <p:nvPicPr>
          <p:cNvPr id="10" name="Imagen 9">
            <a:extLst>
              <a:ext uri="{FF2B5EF4-FFF2-40B4-BE49-F238E27FC236}">
                <a16:creationId xmlns:a16="http://schemas.microsoft.com/office/drawing/2014/main" id="{6326FC22-6F16-4481-A8DE-83FA334B6496}"/>
              </a:ext>
            </a:extLst>
          </p:cNvPr>
          <p:cNvPicPr>
            <a:picLocks noChangeAspect="1"/>
          </p:cNvPicPr>
          <p:nvPr/>
        </p:nvPicPr>
        <p:blipFill rotWithShape="1">
          <a:blip r:embed="rId5"/>
          <a:srcRect l="63256"/>
          <a:stretch/>
        </p:blipFill>
        <p:spPr>
          <a:xfrm>
            <a:off x="9469360" y="476573"/>
            <a:ext cx="1790309" cy="3774916"/>
          </a:xfrm>
          <a:prstGeom prst="rect">
            <a:avLst/>
          </a:prstGeom>
        </p:spPr>
      </p:pic>
      <p:cxnSp>
        <p:nvCxnSpPr>
          <p:cNvPr id="34" name="Straight Connector 33">
            <a:extLst>
              <a:ext uri="{FF2B5EF4-FFF2-40B4-BE49-F238E27FC236}">
                <a16:creationId xmlns:a16="http://schemas.microsoft.com/office/drawing/2014/main" id="{8733B210-462D-42A4-BA20-36743BB5E6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5778706"/>
            <a:ext cx="9144000" cy="0"/>
          </a:xfrm>
          <a:prstGeom prst="line">
            <a:avLst/>
          </a:prstGeom>
          <a:ln w="19050">
            <a:solidFill>
              <a:srgbClr val="FF5D9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207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CB877F-E7E9-44F4-B98D-193F26208B65}"/>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8FD3DDEE-E2E3-41BA-B55F-E79235208304}"/>
              </a:ext>
            </a:extLst>
          </p:cNvPr>
          <p:cNvSpPr>
            <a:spLocks noGrp="1"/>
          </p:cNvSpPr>
          <p:nvPr>
            <p:ph idx="1"/>
          </p:nvPr>
        </p:nvSpPr>
        <p:spPr/>
        <p:txBody>
          <a:bodyPr/>
          <a:lstStyle/>
          <a:p>
            <a:endParaRPr lang="es-PE" dirty="0"/>
          </a:p>
        </p:txBody>
      </p:sp>
      <p:pic>
        <p:nvPicPr>
          <p:cNvPr id="4" name="Marcador de contenido 5">
            <a:extLst>
              <a:ext uri="{FF2B5EF4-FFF2-40B4-BE49-F238E27FC236}">
                <a16:creationId xmlns:a16="http://schemas.microsoft.com/office/drawing/2014/main" id="{412D8F8B-E4FC-4C61-9917-AFECF44FF9E2}"/>
              </a:ext>
            </a:extLst>
          </p:cNvPr>
          <p:cNvPicPr>
            <a:picLocks noChangeAspect="1"/>
          </p:cNvPicPr>
          <p:nvPr/>
        </p:nvPicPr>
        <p:blipFill rotWithShape="1">
          <a:blip r:embed="rId2"/>
          <a:srcRect b="48391"/>
          <a:stretch/>
        </p:blipFill>
        <p:spPr>
          <a:xfrm>
            <a:off x="9220830" y="29398"/>
            <a:ext cx="1981200" cy="1833577"/>
          </a:xfrm>
          <a:prstGeom prst="rect">
            <a:avLst/>
          </a:prstGeom>
        </p:spPr>
      </p:pic>
      <p:pic>
        <p:nvPicPr>
          <p:cNvPr id="5" name="Imagen 4">
            <a:extLst>
              <a:ext uri="{FF2B5EF4-FFF2-40B4-BE49-F238E27FC236}">
                <a16:creationId xmlns:a16="http://schemas.microsoft.com/office/drawing/2014/main" id="{23413774-25D5-414E-B09F-3E5C3BC2E4EC}"/>
              </a:ext>
            </a:extLst>
          </p:cNvPr>
          <p:cNvPicPr>
            <a:picLocks noChangeAspect="1"/>
          </p:cNvPicPr>
          <p:nvPr/>
        </p:nvPicPr>
        <p:blipFill>
          <a:blip r:embed="rId3"/>
          <a:stretch>
            <a:fillRect/>
          </a:stretch>
        </p:blipFill>
        <p:spPr>
          <a:xfrm>
            <a:off x="0" y="0"/>
            <a:ext cx="5240027" cy="6858000"/>
          </a:xfrm>
          <a:prstGeom prst="rect">
            <a:avLst/>
          </a:prstGeom>
        </p:spPr>
      </p:pic>
      <p:pic>
        <p:nvPicPr>
          <p:cNvPr id="7" name="Imagen 6">
            <a:extLst>
              <a:ext uri="{FF2B5EF4-FFF2-40B4-BE49-F238E27FC236}">
                <a16:creationId xmlns:a16="http://schemas.microsoft.com/office/drawing/2014/main" id="{37B517A3-4E64-4883-9A63-1E6D37AA586C}"/>
              </a:ext>
            </a:extLst>
          </p:cNvPr>
          <p:cNvPicPr>
            <a:picLocks noChangeAspect="1"/>
          </p:cNvPicPr>
          <p:nvPr/>
        </p:nvPicPr>
        <p:blipFill rotWithShape="1">
          <a:blip r:embed="rId4"/>
          <a:srcRect l="36732" t="10734" r="34492" b="29233"/>
          <a:stretch/>
        </p:blipFill>
        <p:spPr>
          <a:xfrm>
            <a:off x="9574842" y="2228100"/>
            <a:ext cx="1411549" cy="2281561"/>
          </a:xfrm>
          <a:prstGeom prst="rect">
            <a:avLst/>
          </a:prstGeom>
        </p:spPr>
      </p:pic>
      <p:pic>
        <p:nvPicPr>
          <p:cNvPr id="8" name="Imagen 7">
            <a:extLst>
              <a:ext uri="{FF2B5EF4-FFF2-40B4-BE49-F238E27FC236}">
                <a16:creationId xmlns:a16="http://schemas.microsoft.com/office/drawing/2014/main" id="{ADA4FADC-7A18-4B39-8113-C5724DB3367B}"/>
              </a:ext>
            </a:extLst>
          </p:cNvPr>
          <p:cNvPicPr>
            <a:picLocks noChangeAspect="1"/>
          </p:cNvPicPr>
          <p:nvPr/>
        </p:nvPicPr>
        <p:blipFill rotWithShape="1">
          <a:blip r:embed="rId5"/>
          <a:srcRect l="7835"/>
          <a:stretch/>
        </p:blipFill>
        <p:spPr>
          <a:xfrm>
            <a:off x="5129252" y="0"/>
            <a:ext cx="4091578" cy="6858000"/>
          </a:xfrm>
          <a:prstGeom prst="rect">
            <a:avLst/>
          </a:prstGeom>
        </p:spPr>
      </p:pic>
      <p:sp>
        <p:nvSpPr>
          <p:cNvPr id="11" name="Título 1">
            <a:extLst>
              <a:ext uri="{FF2B5EF4-FFF2-40B4-BE49-F238E27FC236}">
                <a16:creationId xmlns:a16="http://schemas.microsoft.com/office/drawing/2014/main" id="{C6CA6408-B420-463B-B81C-20A800B605F4}"/>
              </a:ext>
            </a:extLst>
          </p:cNvPr>
          <p:cNvSpPr txBox="1">
            <a:spLocks/>
          </p:cNvSpPr>
          <p:nvPr/>
        </p:nvSpPr>
        <p:spPr>
          <a:xfrm>
            <a:off x="9220830" y="4745861"/>
            <a:ext cx="308669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MX" dirty="0"/>
              <a:t>Movimiento</a:t>
            </a:r>
            <a:endParaRPr lang="es-PE" dirty="0"/>
          </a:p>
        </p:txBody>
      </p:sp>
    </p:spTree>
    <p:extLst>
      <p:ext uri="{BB962C8B-B14F-4D97-AF65-F5344CB8AC3E}">
        <p14:creationId xmlns:p14="http://schemas.microsoft.com/office/powerpoint/2010/main" val="3044057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BC6343D-EFD1-45C3-935D-819E654370EB}"/>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400"/>
              <a:t>Movimiento: rotación de la pieza</a:t>
            </a:r>
          </a:p>
        </p:txBody>
      </p:sp>
      <p:sp>
        <p:nvSpPr>
          <p:cNvPr id="12" name="Rectangle 11">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6F47AA0F-851D-42F1-8DC1-557A651D1FE1}"/>
              </a:ext>
            </a:extLst>
          </p:cNvPr>
          <p:cNvPicPr>
            <a:picLocks noGrp="1" noChangeAspect="1"/>
          </p:cNvPicPr>
          <p:nvPr>
            <p:ph idx="1"/>
          </p:nvPr>
        </p:nvPicPr>
        <p:blipFill rotWithShape="1">
          <a:blip r:embed="rId2"/>
          <a:srcRect t="11728" r="1" b="1286"/>
          <a:stretch/>
        </p:blipFill>
        <p:spPr>
          <a:xfrm>
            <a:off x="545238" y="858525"/>
            <a:ext cx="7608304" cy="5211906"/>
          </a:xfrm>
          <a:prstGeom prst="rect">
            <a:avLst/>
          </a:prstGeom>
        </p:spPr>
      </p:pic>
      <p:sp>
        <p:nvSpPr>
          <p:cNvPr id="16" name="Rectangle 15">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50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B9CE10B-7217-4727-A3A7-5DF664DEB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E220C58-6CC6-402A-9594-10FE64B48C65}"/>
              </a:ext>
            </a:extLst>
          </p:cNvPr>
          <p:cNvSpPr>
            <a:spLocks noGrp="1"/>
          </p:cNvSpPr>
          <p:nvPr>
            <p:ph type="title"/>
          </p:nvPr>
        </p:nvSpPr>
        <p:spPr>
          <a:xfrm>
            <a:off x="337497" y="679731"/>
            <a:ext cx="3124151" cy="3736540"/>
          </a:xfrm>
        </p:spPr>
        <p:txBody>
          <a:bodyPr vert="horz" lIns="91440" tIns="45720" rIns="91440" bIns="45720" rtlCol="0" anchor="b">
            <a:normAutofit/>
          </a:bodyPr>
          <a:lstStyle/>
          <a:p>
            <a:r>
              <a:rPr lang="en-US" sz="4600" kern="1200">
                <a:solidFill>
                  <a:schemeClr val="tx1"/>
                </a:solidFill>
                <a:latin typeface="+mj-lt"/>
                <a:ea typeface="+mj-ea"/>
                <a:cs typeface="+mj-cs"/>
              </a:rPr>
              <a:t>Validación de la pieza</a:t>
            </a:r>
          </a:p>
        </p:txBody>
      </p:sp>
      <p:grpSp>
        <p:nvGrpSpPr>
          <p:cNvPr id="16" name="Group 15">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7" name="Straight Connector 16">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1084" y="679731"/>
            <a:ext cx="7682293"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a:extLst>
              <a:ext uri="{FF2B5EF4-FFF2-40B4-BE49-F238E27FC236}">
                <a16:creationId xmlns:a16="http://schemas.microsoft.com/office/drawing/2014/main" id="{06833FBF-B782-4F23-BC07-00A80DC732C3}"/>
              </a:ext>
            </a:extLst>
          </p:cNvPr>
          <p:cNvPicPr>
            <a:picLocks noChangeAspect="1"/>
          </p:cNvPicPr>
          <p:nvPr/>
        </p:nvPicPr>
        <p:blipFill rotWithShape="1">
          <a:blip r:embed="rId2"/>
          <a:srcRect l="7540" r="27447" b="3"/>
          <a:stretch/>
        </p:blipFill>
        <p:spPr>
          <a:xfrm>
            <a:off x="4125081" y="972235"/>
            <a:ext cx="3383280" cy="5047735"/>
          </a:xfrm>
          <a:prstGeom prst="rect">
            <a:avLst/>
          </a:prstGeom>
        </p:spPr>
      </p:pic>
      <p:pic>
        <p:nvPicPr>
          <p:cNvPr id="6" name="Marcador de contenido 5">
            <a:extLst>
              <a:ext uri="{FF2B5EF4-FFF2-40B4-BE49-F238E27FC236}">
                <a16:creationId xmlns:a16="http://schemas.microsoft.com/office/drawing/2014/main" id="{A6D5D777-5AFB-41F7-9C55-A59BBF570309}"/>
              </a:ext>
            </a:extLst>
          </p:cNvPr>
          <p:cNvPicPr>
            <a:picLocks noGrp="1" noChangeAspect="1"/>
          </p:cNvPicPr>
          <p:nvPr>
            <p:ph idx="1"/>
          </p:nvPr>
        </p:nvPicPr>
        <p:blipFill rotWithShape="1">
          <a:blip r:embed="rId3"/>
          <a:srcRect l="16148" r="39615" b="-1"/>
          <a:stretch/>
        </p:blipFill>
        <p:spPr>
          <a:xfrm>
            <a:off x="7812357" y="972235"/>
            <a:ext cx="3383280" cy="5047735"/>
          </a:xfrm>
          <a:prstGeom prst="rect">
            <a:avLst/>
          </a:prstGeom>
        </p:spPr>
      </p:pic>
    </p:spTree>
    <p:extLst>
      <p:ext uri="{BB962C8B-B14F-4D97-AF65-F5344CB8AC3E}">
        <p14:creationId xmlns:p14="http://schemas.microsoft.com/office/powerpoint/2010/main" val="2639567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ítulo 1">
            <a:extLst>
              <a:ext uri="{FF2B5EF4-FFF2-40B4-BE49-F238E27FC236}">
                <a16:creationId xmlns:a16="http://schemas.microsoft.com/office/drawing/2014/main" id="{8F553A41-CD23-412C-906D-6DBF5E86CCEE}"/>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a:t>Pintar las piezas</a:t>
            </a:r>
          </a:p>
        </p:txBody>
      </p:sp>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09B5A3BD-518B-4ECC-A511-8FE1F8D35A4B}"/>
              </a:ext>
            </a:extLst>
          </p:cNvPr>
          <p:cNvPicPr>
            <a:picLocks noChangeAspect="1"/>
          </p:cNvPicPr>
          <p:nvPr/>
        </p:nvPicPr>
        <p:blipFill rotWithShape="1">
          <a:blip r:embed="rId2"/>
          <a:srcRect t="16102" r="-2" b="21449"/>
          <a:stretch/>
        </p:blipFill>
        <p:spPr>
          <a:xfrm>
            <a:off x="5922492" y="666728"/>
            <a:ext cx="5536001" cy="5465791"/>
          </a:xfrm>
          <a:prstGeom prst="rect">
            <a:avLst/>
          </a:prstGeom>
        </p:spPr>
      </p:pic>
    </p:spTree>
    <p:extLst>
      <p:ext uri="{BB962C8B-B14F-4D97-AF65-F5344CB8AC3E}">
        <p14:creationId xmlns:p14="http://schemas.microsoft.com/office/powerpoint/2010/main" val="7620732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C3B0171-56FB-450C-A40B-0F3912084FFA}"/>
              </a:ext>
            </a:extLst>
          </p:cNvPr>
          <p:cNvSpPr>
            <a:spLocks noGrp="1"/>
          </p:cNvSpPr>
          <p:nvPr>
            <p:ph type="title"/>
          </p:nvPr>
        </p:nvSpPr>
        <p:spPr>
          <a:xfrm>
            <a:off x="760850" y="3281034"/>
            <a:ext cx="5279408" cy="1128068"/>
          </a:xfrm>
        </p:spPr>
        <p:txBody>
          <a:bodyPr anchor="ctr">
            <a:normAutofit/>
          </a:bodyPr>
          <a:lstStyle/>
          <a:p>
            <a:r>
              <a:rPr lang="es-MX" sz="4000" dirty="0"/>
              <a:t>Caja de pieza siguiente</a:t>
            </a:r>
            <a:endParaRPr lang="es-PE" sz="4000" dirty="0"/>
          </a:p>
        </p:txBody>
      </p:sp>
      <p:grpSp>
        <p:nvGrpSpPr>
          <p:cNvPr id="14" name="Group 1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5" name="Rectangle 1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2976B016-A233-4B7C-98FD-11456B2351B5}"/>
              </a:ext>
            </a:extLst>
          </p:cNvPr>
          <p:cNvPicPr>
            <a:picLocks noChangeAspect="1"/>
          </p:cNvPicPr>
          <p:nvPr/>
        </p:nvPicPr>
        <p:blipFill>
          <a:blip r:embed="rId2"/>
          <a:stretch>
            <a:fillRect/>
          </a:stretch>
        </p:blipFill>
        <p:spPr>
          <a:xfrm>
            <a:off x="7083423" y="1181655"/>
            <a:ext cx="4397433" cy="1319230"/>
          </a:xfrm>
          <a:prstGeom prst="rect">
            <a:avLst/>
          </a:prstGeom>
        </p:spPr>
      </p:pic>
      <p:sp>
        <p:nvSpPr>
          <p:cNvPr id="24" name="Rectangle 2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6E2E8E95-44DF-4F9C-AE2C-EE5C8E6EF643}"/>
              </a:ext>
            </a:extLst>
          </p:cNvPr>
          <p:cNvPicPr>
            <a:picLocks noChangeAspect="1"/>
          </p:cNvPicPr>
          <p:nvPr/>
        </p:nvPicPr>
        <p:blipFill>
          <a:blip r:embed="rId3"/>
          <a:stretch>
            <a:fillRect/>
          </a:stretch>
        </p:blipFill>
        <p:spPr>
          <a:xfrm>
            <a:off x="7083423" y="3934313"/>
            <a:ext cx="4395569" cy="2065917"/>
          </a:xfrm>
          <a:prstGeom prst="rect">
            <a:avLst/>
          </a:prstGeom>
        </p:spPr>
      </p:pic>
      <p:sp>
        <p:nvSpPr>
          <p:cNvPr id="7" name="CuadroTexto 6">
            <a:extLst>
              <a:ext uri="{FF2B5EF4-FFF2-40B4-BE49-F238E27FC236}">
                <a16:creationId xmlns:a16="http://schemas.microsoft.com/office/drawing/2014/main" id="{0012D535-276F-4C9F-B495-2344D89D638B}"/>
              </a:ext>
            </a:extLst>
          </p:cNvPr>
          <p:cNvSpPr txBox="1"/>
          <p:nvPr/>
        </p:nvSpPr>
        <p:spPr>
          <a:xfrm>
            <a:off x="10390573" y="6400799"/>
            <a:ext cx="1647547" cy="369332"/>
          </a:xfrm>
          <a:prstGeom prst="rect">
            <a:avLst/>
          </a:prstGeom>
          <a:noFill/>
        </p:spPr>
        <p:txBody>
          <a:bodyPr wrap="square" rtlCol="0">
            <a:spAutoFit/>
          </a:bodyPr>
          <a:lstStyle/>
          <a:p>
            <a:pPr>
              <a:spcAft>
                <a:spcPts val="600"/>
              </a:spcAft>
            </a:pPr>
            <a:r>
              <a:rPr lang="es-MX">
                <a:hlinkClick r:id="" action="ppaction://noaction"/>
              </a:rPr>
              <a:t>Volver al índice</a:t>
            </a:r>
            <a:endParaRPr lang="es-PE"/>
          </a:p>
        </p:txBody>
      </p:sp>
    </p:spTree>
    <p:extLst>
      <p:ext uri="{BB962C8B-B14F-4D97-AF65-F5344CB8AC3E}">
        <p14:creationId xmlns:p14="http://schemas.microsoft.com/office/powerpoint/2010/main" val="539264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952724B6-C8AE-40DB-8CB2-233BF6378985}"/>
              </a:ext>
            </a:extLst>
          </p:cNvPr>
          <p:cNvSpPr>
            <a:spLocks noGrp="1"/>
          </p:cNvSpPr>
          <p:nvPr>
            <p:ph type="title"/>
          </p:nvPr>
        </p:nvSpPr>
        <p:spPr>
          <a:xfrm>
            <a:off x="863029" y="1012004"/>
            <a:ext cx="3416158" cy="4795408"/>
          </a:xfrm>
        </p:spPr>
        <p:txBody>
          <a:bodyPr>
            <a:normAutofit/>
          </a:bodyPr>
          <a:lstStyle/>
          <a:p>
            <a:r>
              <a:rPr lang="es-MX" dirty="0">
                <a:solidFill>
                  <a:srgbClr val="FFFFFF"/>
                </a:solidFill>
              </a:rPr>
              <a:t>Habilidades adquiridas</a:t>
            </a:r>
            <a:endParaRPr lang="es-PE" dirty="0">
              <a:solidFill>
                <a:srgbClr val="FFFFFF"/>
              </a:solidFill>
            </a:endParaRPr>
          </a:p>
        </p:txBody>
      </p:sp>
      <p:sp>
        <p:nvSpPr>
          <p:cNvPr id="4" name="CuadroTexto 3">
            <a:extLst>
              <a:ext uri="{FF2B5EF4-FFF2-40B4-BE49-F238E27FC236}">
                <a16:creationId xmlns:a16="http://schemas.microsoft.com/office/drawing/2014/main" id="{74C4ECF7-4F2C-446F-A55B-1830BAD27F0B}"/>
              </a:ext>
            </a:extLst>
          </p:cNvPr>
          <p:cNvSpPr txBox="1"/>
          <p:nvPr/>
        </p:nvSpPr>
        <p:spPr>
          <a:xfrm>
            <a:off x="10390573" y="6400799"/>
            <a:ext cx="1647547" cy="369332"/>
          </a:xfrm>
          <a:prstGeom prst="rect">
            <a:avLst/>
          </a:prstGeom>
          <a:noFill/>
        </p:spPr>
        <p:txBody>
          <a:bodyPr wrap="square" rtlCol="0">
            <a:spAutoFit/>
          </a:bodyPr>
          <a:lstStyle/>
          <a:p>
            <a:pPr>
              <a:spcAft>
                <a:spcPts val="600"/>
              </a:spcAft>
            </a:pPr>
            <a:r>
              <a:rPr lang="es-MX">
                <a:hlinkClick r:id="" action="ppaction://noaction"/>
              </a:rPr>
              <a:t>Volver al índice</a:t>
            </a:r>
            <a:endParaRPr lang="es-PE"/>
          </a:p>
        </p:txBody>
      </p:sp>
      <p:graphicFrame>
        <p:nvGraphicFramePr>
          <p:cNvPr id="6" name="Marcador de contenido 2">
            <a:extLst>
              <a:ext uri="{FF2B5EF4-FFF2-40B4-BE49-F238E27FC236}">
                <a16:creationId xmlns:a16="http://schemas.microsoft.com/office/drawing/2014/main" id="{7FAFA580-8B6F-4DDC-A714-19A227826464}"/>
              </a:ext>
            </a:extLst>
          </p:cNvPr>
          <p:cNvGraphicFramePr>
            <a:graphicFrameLocks noGrp="1"/>
          </p:cNvGraphicFramePr>
          <p:nvPr>
            <p:ph idx="1"/>
            <p:extLst>
              <p:ext uri="{D42A27DB-BD31-4B8C-83A1-F6EECF244321}">
                <p14:modId xmlns:p14="http://schemas.microsoft.com/office/powerpoint/2010/main" val="34353245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415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ítulo 1">
            <a:extLst>
              <a:ext uri="{FF2B5EF4-FFF2-40B4-BE49-F238E27FC236}">
                <a16:creationId xmlns:a16="http://schemas.microsoft.com/office/drawing/2014/main" id="{B3DE5670-3C61-467F-96BF-61DACAF10284}"/>
              </a:ext>
            </a:extLst>
          </p:cNvPr>
          <p:cNvSpPr>
            <a:spLocks noGrp="1"/>
          </p:cNvSpPr>
          <p:nvPr>
            <p:ph type="title"/>
          </p:nvPr>
        </p:nvSpPr>
        <p:spPr>
          <a:xfrm>
            <a:off x="2399234" y="2073715"/>
            <a:ext cx="6935759" cy="2993042"/>
          </a:xfrm>
        </p:spPr>
        <p:txBody>
          <a:bodyPr vert="horz" lIns="91440" tIns="45720" rIns="91440" bIns="45720" rtlCol="0" anchor="ctr">
            <a:normAutofit/>
          </a:bodyPr>
          <a:lstStyle/>
          <a:p>
            <a:pPr algn="ctr"/>
            <a:r>
              <a:rPr lang="en-US" sz="8800" kern="1200">
                <a:solidFill>
                  <a:schemeClr val="bg1"/>
                </a:solidFill>
                <a:latin typeface="+mj-lt"/>
                <a:ea typeface="+mj-ea"/>
                <a:cs typeface="+mj-cs"/>
              </a:rPr>
              <a:t>Descripción del juego</a:t>
            </a:r>
          </a:p>
        </p:txBody>
      </p:sp>
      <p:sp>
        <p:nvSpPr>
          <p:cNvPr id="22" name="Rectangle 21">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1306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0068303-B743-4041-8FF7-76110368C039}"/>
              </a:ext>
            </a:extLst>
          </p:cNvPr>
          <p:cNvSpPr>
            <a:spLocks noGrp="1"/>
          </p:cNvSpPr>
          <p:nvPr>
            <p:ph type="title"/>
          </p:nvPr>
        </p:nvSpPr>
        <p:spPr>
          <a:xfrm>
            <a:off x="863029" y="1012004"/>
            <a:ext cx="3416158" cy="4795408"/>
          </a:xfrm>
        </p:spPr>
        <p:txBody>
          <a:bodyPr>
            <a:normAutofit/>
          </a:bodyPr>
          <a:lstStyle/>
          <a:p>
            <a:r>
              <a:rPr lang="es-MX" dirty="0">
                <a:solidFill>
                  <a:srgbClr val="FFFFFF"/>
                </a:solidFill>
              </a:rPr>
              <a:t>Mejoras para las siguientes versiones</a:t>
            </a:r>
            <a:endParaRPr lang="es-PE" dirty="0">
              <a:solidFill>
                <a:srgbClr val="FFFFFF"/>
              </a:solidFill>
            </a:endParaRPr>
          </a:p>
        </p:txBody>
      </p:sp>
      <p:sp>
        <p:nvSpPr>
          <p:cNvPr id="4" name="CuadroTexto 3">
            <a:extLst>
              <a:ext uri="{FF2B5EF4-FFF2-40B4-BE49-F238E27FC236}">
                <a16:creationId xmlns:a16="http://schemas.microsoft.com/office/drawing/2014/main" id="{5299F42E-2813-4C69-A507-E333E331D3F7}"/>
              </a:ext>
            </a:extLst>
          </p:cNvPr>
          <p:cNvSpPr txBox="1"/>
          <p:nvPr/>
        </p:nvSpPr>
        <p:spPr>
          <a:xfrm>
            <a:off x="10390573" y="6400799"/>
            <a:ext cx="1647547" cy="369332"/>
          </a:xfrm>
          <a:prstGeom prst="rect">
            <a:avLst/>
          </a:prstGeom>
          <a:noFill/>
        </p:spPr>
        <p:txBody>
          <a:bodyPr wrap="square" rtlCol="0">
            <a:spAutoFit/>
          </a:bodyPr>
          <a:lstStyle/>
          <a:p>
            <a:pPr>
              <a:spcAft>
                <a:spcPts val="600"/>
              </a:spcAft>
            </a:pPr>
            <a:r>
              <a:rPr lang="es-MX">
                <a:hlinkClick r:id="" action="ppaction://noaction"/>
              </a:rPr>
              <a:t>Volver al índice</a:t>
            </a:r>
            <a:endParaRPr lang="es-PE"/>
          </a:p>
        </p:txBody>
      </p:sp>
      <p:graphicFrame>
        <p:nvGraphicFramePr>
          <p:cNvPr id="6" name="Marcador de contenido 2">
            <a:extLst>
              <a:ext uri="{FF2B5EF4-FFF2-40B4-BE49-F238E27FC236}">
                <a16:creationId xmlns:a16="http://schemas.microsoft.com/office/drawing/2014/main" id="{15129198-7254-46DC-9F16-3BE8202E9AAF}"/>
              </a:ext>
            </a:extLst>
          </p:cNvPr>
          <p:cNvGraphicFramePr>
            <a:graphicFrameLocks noGrp="1"/>
          </p:cNvGraphicFramePr>
          <p:nvPr>
            <p:ph idx="1"/>
            <p:extLst>
              <p:ext uri="{D42A27DB-BD31-4B8C-83A1-F6EECF244321}">
                <p14:modId xmlns:p14="http://schemas.microsoft.com/office/powerpoint/2010/main" val="3596341785"/>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0436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3A8E0-C2D1-4F43-9440-D1359843F758}"/>
              </a:ext>
            </a:extLst>
          </p:cNvPr>
          <p:cNvSpPr>
            <a:spLocks noGrp="1"/>
          </p:cNvSpPr>
          <p:nvPr>
            <p:ph type="title"/>
          </p:nvPr>
        </p:nvSpPr>
        <p:spPr>
          <a:xfrm>
            <a:off x="4965430" y="629268"/>
            <a:ext cx="6586491" cy="1286160"/>
          </a:xfrm>
        </p:spPr>
        <p:txBody>
          <a:bodyPr anchor="b">
            <a:normAutofit/>
          </a:bodyPr>
          <a:lstStyle/>
          <a:p>
            <a:r>
              <a:rPr lang="es-MX"/>
              <a:t>Datos</a:t>
            </a:r>
            <a:endParaRPr lang="es-PE"/>
          </a:p>
        </p:txBody>
      </p:sp>
      <p:sp>
        <p:nvSpPr>
          <p:cNvPr id="6" name="Marcador de contenido 5">
            <a:extLst>
              <a:ext uri="{FF2B5EF4-FFF2-40B4-BE49-F238E27FC236}">
                <a16:creationId xmlns:a16="http://schemas.microsoft.com/office/drawing/2014/main" id="{9189E68A-58F2-4A94-9DB9-A47B37600D59}"/>
              </a:ext>
            </a:extLst>
          </p:cNvPr>
          <p:cNvSpPr>
            <a:spLocks noGrp="1"/>
          </p:cNvSpPr>
          <p:nvPr>
            <p:ph idx="1"/>
          </p:nvPr>
        </p:nvSpPr>
        <p:spPr>
          <a:xfrm>
            <a:off x="4965431" y="2438400"/>
            <a:ext cx="6586489" cy="3785419"/>
          </a:xfrm>
        </p:spPr>
        <p:txBody>
          <a:bodyPr>
            <a:normAutofit/>
          </a:bodyPr>
          <a:lstStyle/>
          <a:p>
            <a:pPr lvl="0"/>
            <a:r>
              <a:rPr lang="es-PE" sz="2000"/>
              <a:t>Datos del alumno: Mariana Ainoa Irazola Castro</a:t>
            </a:r>
          </a:p>
          <a:p>
            <a:pPr lvl="0"/>
            <a:r>
              <a:rPr lang="es-PE" sz="2000"/>
              <a:t>Profesor: José Barboza</a:t>
            </a:r>
          </a:p>
          <a:p>
            <a:pPr lvl="0"/>
            <a:r>
              <a:rPr lang="es-PE" sz="2000"/>
              <a:t>Nombre del juego: Tetris</a:t>
            </a:r>
          </a:p>
          <a:p>
            <a:pPr marL="0" indent="0">
              <a:buNone/>
            </a:pPr>
            <a:endParaRPr lang="es-PE" sz="2000"/>
          </a:p>
        </p:txBody>
      </p:sp>
      <p:pic>
        <p:nvPicPr>
          <p:cNvPr id="1030" name="Picture 6" descr="Tetris - Wikipedia">
            <a:extLst>
              <a:ext uri="{FF2B5EF4-FFF2-40B4-BE49-F238E27FC236}">
                <a16:creationId xmlns:a16="http://schemas.microsoft.com/office/drawing/2014/main" id="{2DC4B0FA-4DE9-4615-889B-803B5EAAC12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304" r="1" b="1"/>
          <a:stretch/>
        </p:blipFill>
        <p:spPr bwMode="auto">
          <a:xfrm flipH="1">
            <a:off x="20" y="10"/>
            <a:ext cx="4635571" cy="6857990"/>
          </a:xfrm>
          <a:prstGeom prst="rect">
            <a:avLst/>
          </a:prstGeom>
          <a:noFill/>
          <a:effectLst/>
          <a:extLst>
            <a:ext uri="{909E8E84-426E-40DD-AFC4-6F175D3DCCD1}">
              <a14:hiddenFill xmlns:a14="http://schemas.microsoft.com/office/drawing/2010/main">
                <a:solidFill>
                  <a:srgbClr val="FFFFFF"/>
                </a:solidFill>
              </a14:hiddenFill>
            </a:ext>
          </a:extLst>
        </p:spPr>
      </p:pic>
      <p:cxnSp>
        <p:nvCxnSpPr>
          <p:cNvPr id="139" name="Straight Connector 13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F7C00"/>
            </a:soli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EA3C930E-1690-4292-BCA6-04D1C0453B12}"/>
              </a:ext>
            </a:extLst>
          </p:cNvPr>
          <p:cNvSpPr txBox="1"/>
          <p:nvPr/>
        </p:nvSpPr>
        <p:spPr>
          <a:xfrm>
            <a:off x="10390573" y="6400799"/>
            <a:ext cx="1647547" cy="369332"/>
          </a:xfrm>
          <a:prstGeom prst="rect">
            <a:avLst/>
          </a:prstGeom>
          <a:noFill/>
        </p:spPr>
        <p:txBody>
          <a:bodyPr wrap="square" rtlCol="0">
            <a:spAutoFit/>
          </a:bodyPr>
          <a:lstStyle/>
          <a:p>
            <a:pPr>
              <a:spcAft>
                <a:spcPts val="600"/>
              </a:spcAft>
            </a:pPr>
            <a:r>
              <a:rPr lang="es-MX">
                <a:hlinkClick r:id="" action="ppaction://noaction"/>
              </a:rPr>
              <a:t>Volver al índice</a:t>
            </a:r>
            <a:endParaRPr lang="es-PE"/>
          </a:p>
        </p:txBody>
      </p:sp>
    </p:spTree>
    <p:extLst>
      <p:ext uri="{BB962C8B-B14F-4D97-AF65-F5344CB8AC3E}">
        <p14:creationId xmlns:p14="http://schemas.microsoft.com/office/powerpoint/2010/main" val="770758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B4FACBC1-3AE6-440A-8364-450AEEE31B98}"/>
              </a:ext>
            </a:extLst>
          </p:cNvPr>
          <p:cNvSpPr>
            <a:spLocks noGrp="1"/>
          </p:cNvSpPr>
          <p:nvPr>
            <p:ph type="title"/>
          </p:nvPr>
        </p:nvSpPr>
        <p:spPr>
          <a:xfrm>
            <a:off x="767290" y="1289146"/>
            <a:ext cx="4153626" cy="4279709"/>
          </a:xfrm>
        </p:spPr>
        <p:txBody>
          <a:bodyPr anchor="ctr">
            <a:normAutofit/>
          </a:bodyPr>
          <a:lstStyle/>
          <a:p>
            <a:pPr algn="r"/>
            <a:r>
              <a:rPr lang="es-MX" sz="5400">
                <a:solidFill>
                  <a:schemeClr val="bg1"/>
                </a:solidFill>
              </a:rPr>
              <a:t>¡Muchas gracias!</a:t>
            </a:r>
            <a:endParaRPr lang="es-PE" sz="5400">
              <a:solidFill>
                <a:schemeClr val="bg1"/>
              </a:solidFill>
            </a:endParaRPr>
          </a:p>
        </p:txBody>
      </p:sp>
      <p:grpSp>
        <p:nvGrpSpPr>
          <p:cNvPr id="13" name="Group 12">
            <a:extLst>
              <a:ext uri="{FF2B5EF4-FFF2-40B4-BE49-F238E27FC236}">
                <a16:creationId xmlns:a16="http://schemas.microsoft.com/office/drawing/2014/main" id="{E12BF2FB-8A96-4B53-86A0-04755C545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3027" y="681628"/>
            <a:ext cx="1562267" cy="1172973"/>
            <a:chOff x="7493121" y="1000124"/>
            <a:chExt cx="1562267" cy="1172973"/>
          </a:xfrm>
        </p:grpSpPr>
        <p:sp>
          <p:nvSpPr>
            <p:cNvPr id="14" name="Freeform 5">
              <a:extLst>
                <a:ext uri="{FF2B5EF4-FFF2-40B4-BE49-F238E27FC236}">
                  <a16:creationId xmlns:a16="http://schemas.microsoft.com/office/drawing/2014/main" id="{893D4739-55F8-4E73-8F98-AF42D54BD4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A1AA190F-FB42-4BED-8AA1-A5A01B43C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Marcador de contenido 2">
            <a:extLst>
              <a:ext uri="{FF2B5EF4-FFF2-40B4-BE49-F238E27FC236}">
                <a16:creationId xmlns:a16="http://schemas.microsoft.com/office/drawing/2014/main" id="{843F0BB9-8388-4779-BD4C-77A163B1974A}"/>
              </a:ext>
            </a:extLst>
          </p:cNvPr>
          <p:cNvSpPr>
            <a:spLocks noGrp="1"/>
          </p:cNvSpPr>
          <p:nvPr>
            <p:ph idx="1"/>
          </p:nvPr>
        </p:nvSpPr>
        <p:spPr>
          <a:xfrm>
            <a:off x="6126740" y="2384874"/>
            <a:ext cx="5715627" cy="3148798"/>
          </a:xfrm>
        </p:spPr>
        <p:txBody>
          <a:bodyPr anchor="ctr">
            <a:normAutofit/>
          </a:bodyPr>
          <a:lstStyle/>
          <a:p>
            <a:pPr marL="0" indent="0">
              <a:buNone/>
            </a:pPr>
            <a:r>
              <a:rPr lang="es-PE" sz="2400" dirty="0">
                <a:hlinkClick r:id="rId2"/>
              </a:rPr>
              <a:t>https://scratch.mit.edu/projects/405801697</a:t>
            </a:r>
            <a:endParaRPr lang="es-PE" sz="2400" dirty="0"/>
          </a:p>
          <a:p>
            <a:pPr marL="0" indent="0">
              <a:buNone/>
            </a:pPr>
            <a:r>
              <a:rPr lang="es-PE" sz="2400" dirty="0">
                <a:hlinkClick r:id="rId3"/>
              </a:rPr>
              <a:t>https://youtu.be/cO84_7DtYdI</a:t>
            </a:r>
            <a:endParaRPr lang="es-PE" sz="2400" dirty="0"/>
          </a:p>
          <a:p>
            <a:endParaRPr lang="es-PE" sz="2400" dirty="0"/>
          </a:p>
          <a:p>
            <a:endParaRPr lang="es-PE" sz="2400" dirty="0"/>
          </a:p>
        </p:txBody>
      </p:sp>
      <p:sp>
        <p:nvSpPr>
          <p:cNvPr id="4" name="CuadroTexto 3">
            <a:extLst>
              <a:ext uri="{FF2B5EF4-FFF2-40B4-BE49-F238E27FC236}">
                <a16:creationId xmlns:a16="http://schemas.microsoft.com/office/drawing/2014/main" id="{7A5BB51C-E726-46A6-A45B-063B98EB878B}"/>
              </a:ext>
            </a:extLst>
          </p:cNvPr>
          <p:cNvSpPr txBox="1"/>
          <p:nvPr/>
        </p:nvSpPr>
        <p:spPr>
          <a:xfrm>
            <a:off x="10390573" y="6400799"/>
            <a:ext cx="1647547" cy="369332"/>
          </a:xfrm>
          <a:prstGeom prst="rect">
            <a:avLst/>
          </a:prstGeom>
          <a:noFill/>
        </p:spPr>
        <p:txBody>
          <a:bodyPr wrap="square" rtlCol="0">
            <a:spAutoFit/>
          </a:bodyPr>
          <a:lstStyle/>
          <a:p>
            <a:pPr>
              <a:spcAft>
                <a:spcPts val="600"/>
              </a:spcAft>
            </a:pPr>
            <a:r>
              <a:rPr lang="es-MX">
                <a:hlinkClick r:id="" action="ppaction://noaction"/>
              </a:rPr>
              <a:t>Volver al índice</a:t>
            </a:r>
            <a:endParaRPr lang="es-PE"/>
          </a:p>
        </p:txBody>
      </p:sp>
    </p:spTree>
    <p:extLst>
      <p:ext uri="{BB962C8B-B14F-4D97-AF65-F5344CB8AC3E}">
        <p14:creationId xmlns:p14="http://schemas.microsoft.com/office/powerpoint/2010/main" val="2431288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Freeform: Shape 11">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83646B15-49AB-4068-B141-0AADFAE4A218}"/>
              </a:ext>
            </a:extLst>
          </p:cNvPr>
          <p:cNvSpPr>
            <a:spLocks noGrp="1"/>
          </p:cNvSpPr>
          <p:nvPr>
            <p:ph idx="1"/>
          </p:nvPr>
        </p:nvSpPr>
        <p:spPr>
          <a:xfrm>
            <a:off x="707412" y="1714499"/>
            <a:ext cx="5393361" cy="2652713"/>
          </a:xfrm>
        </p:spPr>
        <p:txBody>
          <a:bodyPr>
            <a:normAutofit/>
          </a:bodyPr>
          <a:lstStyle/>
          <a:p>
            <a:pPr marL="0" indent="0">
              <a:buNone/>
            </a:pPr>
            <a:r>
              <a:rPr lang="es-MX" dirty="0"/>
              <a:t>Es un juego que consiste en colocar piezas que caen en la pantalla de manera ordenada para formar líneas. Al formar líneas ganamos puntaje y estas se borran para evitar llegar al tope.</a:t>
            </a:r>
          </a:p>
          <a:p>
            <a:endParaRPr lang="es-PE" dirty="0"/>
          </a:p>
        </p:txBody>
      </p:sp>
      <p:sp>
        <p:nvSpPr>
          <p:cNvPr id="14" name="Oval 13">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 name="CuadroTexto 3">
            <a:extLst>
              <a:ext uri="{FF2B5EF4-FFF2-40B4-BE49-F238E27FC236}">
                <a16:creationId xmlns:a16="http://schemas.microsoft.com/office/drawing/2014/main" id="{7C2C1993-12E0-4042-8865-7DB0319D1E26}"/>
              </a:ext>
            </a:extLst>
          </p:cNvPr>
          <p:cNvSpPr txBox="1"/>
          <p:nvPr/>
        </p:nvSpPr>
        <p:spPr>
          <a:xfrm>
            <a:off x="10390573" y="6400799"/>
            <a:ext cx="1647547" cy="369332"/>
          </a:xfrm>
          <a:prstGeom prst="rect">
            <a:avLst/>
          </a:prstGeom>
          <a:noFill/>
        </p:spPr>
        <p:txBody>
          <a:bodyPr wrap="square" rtlCol="0">
            <a:spAutoFit/>
          </a:bodyPr>
          <a:lstStyle/>
          <a:p>
            <a:pPr>
              <a:spcAft>
                <a:spcPts val="600"/>
              </a:spcAft>
            </a:pPr>
            <a:r>
              <a:rPr lang="es-MX">
                <a:hlinkClick r:id="" action="ppaction://noaction"/>
              </a:rPr>
              <a:t>Volver al índice</a:t>
            </a:r>
            <a:endParaRPr lang="es-PE"/>
          </a:p>
        </p:txBody>
      </p:sp>
      <p:pic>
        <p:nvPicPr>
          <p:cNvPr id="7" name="Picture 6" descr="A close up of a logo&#10;&#10;Description automatically generated">
            <a:extLst>
              <a:ext uri="{FF2B5EF4-FFF2-40B4-BE49-F238E27FC236}">
                <a16:creationId xmlns:a16="http://schemas.microsoft.com/office/drawing/2014/main" id="{23688F96-11AA-41B9-95CC-CE09F908A1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620" y="1714499"/>
            <a:ext cx="3913828" cy="2548212"/>
          </a:xfrm>
          <a:prstGeom prst="rect">
            <a:avLst/>
          </a:prstGeom>
        </p:spPr>
      </p:pic>
    </p:spTree>
    <p:extLst>
      <p:ext uri="{BB962C8B-B14F-4D97-AF65-F5344CB8AC3E}">
        <p14:creationId xmlns:p14="http://schemas.microsoft.com/office/powerpoint/2010/main" val="224930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8F48D1-92DF-4DB3-B031-4C316B13ECD9}"/>
              </a:ext>
            </a:extLst>
          </p:cNvPr>
          <p:cNvSpPr>
            <a:spLocks noGrp="1"/>
          </p:cNvSpPr>
          <p:nvPr>
            <p:ph type="title"/>
          </p:nvPr>
        </p:nvSpPr>
        <p:spPr/>
        <p:txBody>
          <a:bodyPr/>
          <a:lstStyle/>
          <a:p>
            <a:r>
              <a:rPr lang="es-MX" dirty="0"/>
              <a:t>Personajes: las piezas (tetriminos)</a:t>
            </a:r>
            <a:endParaRPr lang="es-PE" dirty="0"/>
          </a:p>
        </p:txBody>
      </p:sp>
      <p:pic>
        <p:nvPicPr>
          <p:cNvPr id="4" name="Imagen 3">
            <a:extLst>
              <a:ext uri="{FF2B5EF4-FFF2-40B4-BE49-F238E27FC236}">
                <a16:creationId xmlns:a16="http://schemas.microsoft.com/office/drawing/2014/main" id="{8C202979-200B-43E5-A6F4-11D6BE3109C9}"/>
              </a:ext>
            </a:extLst>
          </p:cNvPr>
          <p:cNvPicPr>
            <a:picLocks noChangeAspect="1"/>
          </p:cNvPicPr>
          <p:nvPr/>
        </p:nvPicPr>
        <p:blipFill>
          <a:blip r:embed="rId2"/>
          <a:stretch>
            <a:fillRect/>
          </a:stretch>
        </p:blipFill>
        <p:spPr>
          <a:xfrm>
            <a:off x="613253" y="1801812"/>
            <a:ext cx="1400175" cy="1076325"/>
          </a:xfrm>
          <a:prstGeom prst="rect">
            <a:avLst/>
          </a:prstGeom>
        </p:spPr>
      </p:pic>
      <p:pic>
        <p:nvPicPr>
          <p:cNvPr id="5" name="Imagen 4">
            <a:extLst>
              <a:ext uri="{FF2B5EF4-FFF2-40B4-BE49-F238E27FC236}">
                <a16:creationId xmlns:a16="http://schemas.microsoft.com/office/drawing/2014/main" id="{33FD82B6-80D1-4501-9AC6-7D20181E20E5}"/>
              </a:ext>
            </a:extLst>
          </p:cNvPr>
          <p:cNvPicPr>
            <a:picLocks noChangeAspect="1"/>
          </p:cNvPicPr>
          <p:nvPr/>
        </p:nvPicPr>
        <p:blipFill>
          <a:blip r:embed="rId3"/>
          <a:stretch>
            <a:fillRect/>
          </a:stretch>
        </p:blipFill>
        <p:spPr>
          <a:xfrm>
            <a:off x="5005387" y="3083394"/>
            <a:ext cx="1352550" cy="933450"/>
          </a:xfrm>
          <a:prstGeom prst="rect">
            <a:avLst/>
          </a:prstGeom>
        </p:spPr>
      </p:pic>
      <p:pic>
        <p:nvPicPr>
          <p:cNvPr id="6" name="Imagen 5">
            <a:extLst>
              <a:ext uri="{FF2B5EF4-FFF2-40B4-BE49-F238E27FC236}">
                <a16:creationId xmlns:a16="http://schemas.microsoft.com/office/drawing/2014/main" id="{4A8152AC-3781-42F7-A77C-C8B6334E795B}"/>
              </a:ext>
            </a:extLst>
          </p:cNvPr>
          <p:cNvPicPr>
            <a:picLocks noChangeAspect="1"/>
          </p:cNvPicPr>
          <p:nvPr/>
        </p:nvPicPr>
        <p:blipFill>
          <a:blip r:embed="rId4"/>
          <a:stretch>
            <a:fillRect/>
          </a:stretch>
        </p:blipFill>
        <p:spPr>
          <a:xfrm>
            <a:off x="5038725" y="1750872"/>
            <a:ext cx="1057275" cy="1028700"/>
          </a:xfrm>
          <a:prstGeom prst="rect">
            <a:avLst/>
          </a:prstGeom>
        </p:spPr>
      </p:pic>
      <p:pic>
        <p:nvPicPr>
          <p:cNvPr id="7" name="Imagen 6">
            <a:extLst>
              <a:ext uri="{FF2B5EF4-FFF2-40B4-BE49-F238E27FC236}">
                <a16:creationId xmlns:a16="http://schemas.microsoft.com/office/drawing/2014/main" id="{52C21CBE-4EDD-4375-92C3-8F0E3DEA7AB1}"/>
              </a:ext>
            </a:extLst>
          </p:cNvPr>
          <p:cNvPicPr>
            <a:picLocks noChangeAspect="1"/>
          </p:cNvPicPr>
          <p:nvPr/>
        </p:nvPicPr>
        <p:blipFill>
          <a:blip r:embed="rId5"/>
          <a:stretch>
            <a:fillRect/>
          </a:stretch>
        </p:blipFill>
        <p:spPr>
          <a:xfrm>
            <a:off x="522765" y="4415916"/>
            <a:ext cx="1581150" cy="1133475"/>
          </a:xfrm>
          <a:prstGeom prst="rect">
            <a:avLst/>
          </a:prstGeom>
        </p:spPr>
      </p:pic>
      <p:pic>
        <p:nvPicPr>
          <p:cNvPr id="8" name="Imagen 7">
            <a:extLst>
              <a:ext uri="{FF2B5EF4-FFF2-40B4-BE49-F238E27FC236}">
                <a16:creationId xmlns:a16="http://schemas.microsoft.com/office/drawing/2014/main" id="{BFC3C5DB-E46C-4AEC-9B0D-1CF5E99AA857}"/>
              </a:ext>
            </a:extLst>
          </p:cNvPr>
          <p:cNvPicPr>
            <a:picLocks noChangeAspect="1"/>
          </p:cNvPicPr>
          <p:nvPr/>
        </p:nvPicPr>
        <p:blipFill>
          <a:blip r:embed="rId6"/>
          <a:stretch>
            <a:fillRect/>
          </a:stretch>
        </p:blipFill>
        <p:spPr>
          <a:xfrm>
            <a:off x="4638674" y="4320666"/>
            <a:ext cx="1857375" cy="1228725"/>
          </a:xfrm>
          <a:prstGeom prst="rect">
            <a:avLst/>
          </a:prstGeom>
        </p:spPr>
      </p:pic>
      <p:pic>
        <p:nvPicPr>
          <p:cNvPr id="9" name="Imagen 8">
            <a:extLst>
              <a:ext uri="{FF2B5EF4-FFF2-40B4-BE49-F238E27FC236}">
                <a16:creationId xmlns:a16="http://schemas.microsoft.com/office/drawing/2014/main" id="{F0ACE4F6-DBE7-424E-AB5E-E60FD3E3E06F}"/>
              </a:ext>
            </a:extLst>
          </p:cNvPr>
          <p:cNvPicPr>
            <a:picLocks noChangeAspect="1"/>
          </p:cNvPicPr>
          <p:nvPr/>
        </p:nvPicPr>
        <p:blipFill>
          <a:blip r:embed="rId7"/>
          <a:stretch>
            <a:fillRect/>
          </a:stretch>
        </p:blipFill>
        <p:spPr>
          <a:xfrm rot="5400000">
            <a:off x="8235471" y="3207273"/>
            <a:ext cx="1771650" cy="638175"/>
          </a:xfrm>
          <a:prstGeom prst="rect">
            <a:avLst/>
          </a:prstGeom>
        </p:spPr>
      </p:pic>
      <p:pic>
        <p:nvPicPr>
          <p:cNvPr id="10" name="Imagen 9">
            <a:extLst>
              <a:ext uri="{FF2B5EF4-FFF2-40B4-BE49-F238E27FC236}">
                <a16:creationId xmlns:a16="http://schemas.microsoft.com/office/drawing/2014/main" id="{E378CBE3-25BB-4F54-88A9-AEAB6972CB22}"/>
              </a:ext>
            </a:extLst>
          </p:cNvPr>
          <p:cNvPicPr>
            <a:picLocks noChangeAspect="1"/>
          </p:cNvPicPr>
          <p:nvPr/>
        </p:nvPicPr>
        <p:blipFill>
          <a:blip r:embed="rId8"/>
          <a:stretch>
            <a:fillRect/>
          </a:stretch>
        </p:blipFill>
        <p:spPr>
          <a:xfrm>
            <a:off x="422753" y="2989261"/>
            <a:ext cx="1590675" cy="1133475"/>
          </a:xfrm>
          <a:prstGeom prst="rect">
            <a:avLst/>
          </a:prstGeom>
        </p:spPr>
      </p:pic>
      <p:sp>
        <p:nvSpPr>
          <p:cNvPr id="12" name="Rectángulo 11">
            <a:extLst>
              <a:ext uri="{FF2B5EF4-FFF2-40B4-BE49-F238E27FC236}">
                <a16:creationId xmlns:a16="http://schemas.microsoft.com/office/drawing/2014/main" id="{AA61829D-721E-48C0-AB2F-03F6DB16A270}"/>
              </a:ext>
            </a:extLst>
          </p:cNvPr>
          <p:cNvSpPr/>
          <p:nvPr/>
        </p:nvSpPr>
        <p:spPr>
          <a:xfrm>
            <a:off x="2653516" y="1801812"/>
            <a:ext cx="508473"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Z</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13" name="Rectángulo 12">
            <a:extLst>
              <a:ext uri="{FF2B5EF4-FFF2-40B4-BE49-F238E27FC236}">
                <a16:creationId xmlns:a16="http://schemas.microsoft.com/office/drawing/2014/main" id="{78D9B1AC-8B56-493F-8924-B31A4D98009E}"/>
              </a:ext>
            </a:extLst>
          </p:cNvPr>
          <p:cNvSpPr/>
          <p:nvPr/>
        </p:nvSpPr>
        <p:spPr>
          <a:xfrm>
            <a:off x="2658325" y="3005938"/>
            <a:ext cx="502061"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S</a:t>
            </a:r>
          </a:p>
        </p:txBody>
      </p:sp>
      <p:sp>
        <p:nvSpPr>
          <p:cNvPr id="14" name="Rectángulo 13">
            <a:extLst>
              <a:ext uri="{FF2B5EF4-FFF2-40B4-BE49-F238E27FC236}">
                <a16:creationId xmlns:a16="http://schemas.microsoft.com/office/drawing/2014/main" id="{8B6EF140-5774-4BB8-A865-B1C148904559}"/>
              </a:ext>
            </a:extLst>
          </p:cNvPr>
          <p:cNvSpPr/>
          <p:nvPr/>
        </p:nvSpPr>
        <p:spPr>
          <a:xfrm>
            <a:off x="2598996" y="4520988"/>
            <a:ext cx="522900"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T</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A1FE6DF4-9D33-425A-AD93-9D44CBA57FF5}"/>
              </a:ext>
            </a:extLst>
          </p:cNvPr>
          <p:cNvSpPr/>
          <p:nvPr/>
        </p:nvSpPr>
        <p:spPr>
          <a:xfrm>
            <a:off x="6623035" y="1856242"/>
            <a:ext cx="643125"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O</a:t>
            </a:r>
          </a:p>
        </p:txBody>
      </p:sp>
      <p:sp>
        <p:nvSpPr>
          <p:cNvPr id="16" name="Rectángulo 15">
            <a:extLst>
              <a:ext uri="{FF2B5EF4-FFF2-40B4-BE49-F238E27FC236}">
                <a16:creationId xmlns:a16="http://schemas.microsoft.com/office/drawing/2014/main" id="{C89BF609-7873-4969-8B2E-FED93BAA0EC5}"/>
              </a:ext>
            </a:extLst>
          </p:cNvPr>
          <p:cNvSpPr/>
          <p:nvPr/>
        </p:nvSpPr>
        <p:spPr>
          <a:xfrm>
            <a:off x="6741658" y="3064695"/>
            <a:ext cx="405880"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J</a:t>
            </a:r>
          </a:p>
        </p:txBody>
      </p:sp>
      <p:sp>
        <p:nvSpPr>
          <p:cNvPr id="17" name="Rectángulo 16">
            <a:extLst>
              <a:ext uri="{FF2B5EF4-FFF2-40B4-BE49-F238E27FC236}">
                <a16:creationId xmlns:a16="http://schemas.microsoft.com/office/drawing/2014/main" id="{C126366A-DD55-4251-A678-931F5F340FF1}"/>
              </a:ext>
            </a:extLst>
          </p:cNvPr>
          <p:cNvSpPr/>
          <p:nvPr/>
        </p:nvSpPr>
        <p:spPr>
          <a:xfrm>
            <a:off x="6706391" y="4473363"/>
            <a:ext cx="476412"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L</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18" name="Rectángulo 17">
            <a:extLst>
              <a:ext uri="{FF2B5EF4-FFF2-40B4-BE49-F238E27FC236}">
                <a16:creationId xmlns:a16="http://schemas.microsoft.com/office/drawing/2014/main" id="{3F18C07C-9545-4048-B31B-FA48CFFE1589}"/>
              </a:ext>
            </a:extLst>
          </p:cNvPr>
          <p:cNvSpPr/>
          <p:nvPr/>
        </p:nvSpPr>
        <p:spPr>
          <a:xfrm>
            <a:off x="9859758" y="3031438"/>
            <a:ext cx="359394" cy="923330"/>
          </a:xfrm>
          <a:prstGeom prst="rect">
            <a:avLst/>
          </a:prstGeom>
          <a:noFill/>
        </p:spPr>
        <p:txBody>
          <a:bodyPr wrap="none" lIns="91440" tIns="45720" rIns="91440" bIns="45720">
            <a:spAutoFit/>
          </a:bodyPr>
          <a:lstStyle/>
          <a:p>
            <a:pPr algn="ctr"/>
            <a:r>
              <a:rPr lang="es-ES" sz="5400" b="0" cap="none" spc="0" dirty="0">
                <a:ln w="0"/>
                <a:solidFill>
                  <a:schemeClr val="tx1"/>
                </a:solidFill>
                <a:effectLst>
                  <a:outerShdw blurRad="38100" dist="19050" dir="2700000" algn="tl" rotWithShape="0">
                    <a:schemeClr val="dk1">
                      <a:alpha val="40000"/>
                    </a:schemeClr>
                  </a:outerShdw>
                </a:effectLst>
              </a:rPr>
              <a:t>I</a:t>
            </a:r>
          </a:p>
        </p:txBody>
      </p:sp>
      <p:sp>
        <p:nvSpPr>
          <p:cNvPr id="19" name="CuadroTexto 18">
            <a:extLst>
              <a:ext uri="{FF2B5EF4-FFF2-40B4-BE49-F238E27FC236}">
                <a16:creationId xmlns:a16="http://schemas.microsoft.com/office/drawing/2014/main" id="{D9D81A4F-3B64-4146-B781-EB28A03B0F7C}"/>
              </a:ext>
            </a:extLst>
          </p:cNvPr>
          <p:cNvSpPr txBox="1"/>
          <p:nvPr/>
        </p:nvSpPr>
        <p:spPr>
          <a:xfrm>
            <a:off x="10390573" y="6400799"/>
            <a:ext cx="1647547" cy="369332"/>
          </a:xfrm>
          <a:prstGeom prst="rect">
            <a:avLst/>
          </a:prstGeom>
          <a:noFill/>
        </p:spPr>
        <p:txBody>
          <a:bodyPr wrap="square" rtlCol="0">
            <a:spAutoFit/>
          </a:bodyPr>
          <a:lstStyle/>
          <a:p>
            <a:r>
              <a:rPr lang="es-MX" dirty="0">
                <a:hlinkClick r:id="rId9" action="ppaction://hlinksldjump"/>
              </a:rPr>
              <a:t>Volver al índice</a:t>
            </a:r>
            <a:endParaRPr lang="es-PE" dirty="0"/>
          </a:p>
        </p:txBody>
      </p:sp>
    </p:spTree>
    <p:extLst>
      <p:ext uri="{BB962C8B-B14F-4D97-AF65-F5344CB8AC3E}">
        <p14:creationId xmlns:p14="http://schemas.microsoft.com/office/powerpoint/2010/main" val="1091942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614C48-9E1D-4FAC-83E0-09B7BB8226D6}"/>
              </a:ext>
            </a:extLst>
          </p:cNvPr>
          <p:cNvSpPr>
            <a:spLocks noGrp="1"/>
          </p:cNvSpPr>
          <p:nvPr>
            <p:ph type="title"/>
          </p:nvPr>
        </p:nvSpPr>
        <p:spPr>
          <a:xfrm>
            <a:off x="491694" y="423937"/>
            <a:ext cx="2547891" cy="1325563"/>
          </a:xfrm>
        </p:spPr>
        <p:txBody>
          <a:bodyPr/>
          <a:lstStyle/>
          <a:p>
            <a:r>
              <a:rPr lang="es-MX" dirty="0"/>
              <a:t>Controles del juego:</a:t>
            </a:r>
            <a:endParaRPr lang="es-PE" dirty="0"/>
          </a:p>
        </p:txBody>
      </p:sp>
      <p:pic>
        <p:nvPicPr>
          <p:cNvPr id="4" name="Imagen 3">
            <a:extLst>
              <a:ext uri="{FF2B5EF4-FFF2-40B4-BE49-F238E27FC236}">
                <a16:creationId xmlns:a16="http://schemas.microsoft.com/office/drawing/2014/main" id="{A972DE54-3DCD-4F1A-AF6C-9149C38D478B}"/>
              </a:ext>
            </a:extLst>
          </p:cNvPr>
          <p:cNvPicPr>
            <a:picLocks noChangeAspect="1"/>
          </p:cNvPicPr>
          <p:nvPr/>
        </p:nvPicPr>
        <p:blipFill>
          <a:blip r:embed="rId2"/>
          <a:stretch>
            <a:fillRect/>
          </a:stretch>
        </p:blipFill>
        <p:spPr>
          <a:xfrm>
            <a:off x="556975" y="1769359"/>
            <a:ext cx="5334000" cy="3999384"/>
          </a:xfrm>
          <a:prstGeom prst="rect">
            <a:avLst/>
          </a:prstGeom>
        </p:spPr>
      </p:pic>
      <p:sp>
        <p:nvSpPr>
          <p:cNvPr id="9" name="CuadroTexto 8">
            <a:extLst>
              <a:ext uri="{FF2B5EF4-FFF2-40B4-BE49-F238E27FC236}">
                <a16:creationId xmlns:a16="http://schemas.microsoft.com/office/drawing/2014/main" id="{D61890AF-3AB4-4D76-B182-C7357E5D2130}"/>
              </a:ext>
            </a:extLst>
          </p:cNvPr>
          <p:cNvSpPr txBox="1"/>
          <p:nvPr/>
        </p:nvSpPr>
        <p:spPr>
          <a:xfrm>
            <a:off x="7600080" y="686801"/>
            <a:ext cx="2988169" cy="369332"/>
          </a:xfrm>
          <a:prstGeom prst="rect">
            <a:avLst/>
          </a:prstGeom>
          <a:noFill/>
        </p:spPr>
        <p:txBody>
          <a:bodyPr wrap="square" rtlCol="0">
            <a:spAutoFit/>
          </a:bodyPr>
          <a:lstStyle/>
          <a:p>
            <a:r>
              <a:rPr lang="es-MX" dirty="0"/>
              <a:t>Mueve la pieza a la derecha</a:t>
            </a:r>
            <a:endParaRPr lang="es-PE" dirty="0"/>
          </a:p>
        </p:txBody>
      </p:sp>
      <p:sp>
        <p:nvSpPr>
          <p:cNvPr id="10" name="CuadroTexto 9">
            <a:extLst>
              <a:ext uri="{FF2B5EF4-FFF2-40B4-BE49-F238E27FC236}">
                <a16:creationId xmlns:a16="http://schemas.microsoft.com/office/drawing/2014/main" id="{9FEA111D-8F66-431A-851D-AB869F1438E5}"/>
              </a:ext>
            </a:extLst>
          </p:cNvPr>
          <p:cNvSpPr txBox="1"/>
          <p:nvPr/>
        </p:nvSpPr>
        <p:spPr>
          <a:xfrm>
            <a:off x="7600080" y="1400027"/>
            <a:ext cx="2988169" cy="369332"/>
          </a:xfrm>
          <a:prstGeom prst="rect">
            <a:avLst/>
          </a:prstGeom>
          <a:noFill/>
        </p:spPr>
        <p:txBody>
          <a:bodyPr wrap="square" rtlCol="0">
            <a:spAutoFit/>
          </a:bodyPr>
          <a:lstStyle/>
          <a:p>
            <a:r>
              <a:rPr lang="es-MX" dirty="0"/>
              <a:t>Mueve la pieza a la izquierda</a:t>
            </a:r>
            <a:endParaRPr lang="es-PE" dirty="0"/>
          </a:p>
        </p:txBody>
      </p:sp>
      <p:sp>
        <p:nvSpPr>
          <p:cNvPr id="11" name="CuadroTexto 10">
            <a:extLst>
              <a:ext uri="{FF2B5EF4-FFF2-40B4-BE49-F238E27FC236}">
                <a16:creationId xmlns:a16="http://schemas.microsoft.com/office/drawing/2014/main" id="{6BA139C9-E551-4F45-B30A-C6289D825948}"/>
              </a:ext>
            </a:extLst>
          </p:cNvPr>
          <p:cNvSpPr txBox="1"/>
          <p:nvPr/>
        </p:nvSpPr>
        <p:spPr>
          <a:xfrm>
            <a:off x="7600080" y="2080996"/>
            <a:ext cx="3106020" cy="369332"/>
          </a:xfrm>
          <a:prstGeom prst="rect">
            <a:avLst/>
          </a:prstGeom>
          <a:noFill/>
        </p:spPr>
        <p:txBody>
          <a:bodyPr wrap="square" rtlCol="0">
            <a:spAutoFit/>
          </a:bodyPr>
          <a:lstStyle/>
          <a:p>
            <a:r>
              <a:rPr lang="es-MX" dirty="0"/>
              <a:t>Baja la pieza más rápido</a:t>
            </a:r>
            <a:endParaRPr lang="es-PE" dirty="0"/>
          </a:p>
        </p:txBody>
      </p:sp>
      <p:sp>
        <p:nvSpPr>
          <p:cNvPr id="12" name="Rectángulo 11">
            <a:extLst>
              <a:ext uri="{FF2B5EF4-FFF2-40B4-BE49-F238E27FC236}">
                <a16:creationId xmlns:a16="http://schemas.microsoft.com/office/drawing/2014/main" id="{F6542C90-2F7D-4AAB-A6B5-FBD0283B3926}"/>
              </a:ext>
            </a:extLst>
          </p:cNvPr>
          <p:cNvSpPr/>
          <p:nvPr/>
        </p:nvSpPr>
        <p:spPr>
          <a:xfrm>
            <a:off x="6336222" y="3354215"/>
            <a:ext cx="1803120" cy="693402"/>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dirty="0">
                <a:ln w="0"/>
                <a:solidFill>
                  <a:schemeClr val="tx1"/>
                </a:solidFill>
                <a:effectLst>
                  <a:outerShdw blurRad="38100" dist="19050" dir="2700000" algn="tl" rotWithShape="0">
                    <a:schemeClr val="dk1">
                      <a:alpha val="40000"/>
                    </a:schemeClr>
                  </a:outerShdw>
                </a:effectLst>
              </a:rPr>
              <a:t>Barra </a:t>
            </a:r>
          </a:p>
          <a:p>
            <a:pPr algn="ctr"/>
            <a:r>
              <a:rPr lang="es-MX" dirty="0">
                <a:ln w="0"/>
                <a:solidFill>
                  <a:schemeClr val="tx1"/>
                </a:solidFill>
                <a:effectLst>
                  <a:outerShdw blurRad="38100" dist="19050" dir="2700000" algn="tl" rotWithShape="0">
                    <a:schemeClr val="dk1">
                      <a:alpha val="40000"/>
                    </a:schemeClr>
                  </a:outerShdw>
                </a:effectLst>
              </a:rPr>
              <a:t>espaciadora</a:t>
            </a:r>
            <a:endParaRPr lang="es-PE" dirty="0"/>
          </a:p>
        </p:txBody>
      </p:sp>
      <p:sp>
        <p:nvSpPr>
          <p:cNvPr id="13" name="CuadroTexto 12">
            <a:extLst>
              <a:ext uri="{FF2B5EF4-FFF2-40B4-BE49-F238E27FC236}">
                <a16:creationId xmlns:a16="http://schemas.microsoft.com/office/drawing/2014/main" id="{4145F826-AE2F-48BE-904D-18679BFCD114}"/>
              </a:ext>
            </a:extLst>
          </p:cNvPr>
          <p:cNvSpPr txBox="1"/>
          <p:nvPr/>
        </p:nvSpPr>
        <p:spPr>
          <a:xfrm>
            <a:off x="8269095" y="3354215"/>
            <a:ext cx="1600200" cy="646331"/>
          </a:xfrm>
          <a:prstGeom prst="rect">
            <a:avLst/>
          </a:prstGeom>
          <a:noFill/>
        </p:spPr>
        <p:txBody>
          <a:bodyPr wrap="square" rtlCol="0">
            <a:spAutoFit/>
          </a:bodyPr>
          <a:lstStyle/>
          <a:p>
            <a:pPr algn="ctr"/>
            <a:r>
              <a:rPr lang="es-MX" dirty="0"/>
              <a:t>Baja la pieza de golpe</a:t>
            </a:r>
            <a:endParaRPr lang="es-PE" dirty="0"/>
          </a:p>
        </p:txBody>
      </p:sp>
      <p:sp>
        <p:nvSpPr>
          <p:cNvPr id="16" name="CuadroTexto 15">
            <a:extLst>
              <a:ext uri="{FF2B5EF4-FFF2-40B4-BE49-F238E27FC236}">
                <a16:creationId xmlns:a16="http://schemas.microsoft.com/office/drawing/2014/main" id="{021B0827-A540-4083-ADE2-CCF057C6C3FA}"/>
              </a:ext>
            </a:extLst>
          </p:cNvPr>
          <p:cNvSpPr txBox="1"/>
          <p:nvPr/>
        </p:nvSpPr>
        <p:spPr>
          <a:xfrm>
            <a:off x="7820985" y="5366467"/>
            <a:ext cx="4096620" cy="369332"/>
          </a:xfrm>
          <a:prstGeom prst="rect">
            <a:avLst/>
          </a:prstGeom>
          <a:noFill/>
        </p:spPr>
        <p:txBody>
          <a:bodyPr wrap="square" rtlCol="0">
            <a:spAutoFit/>
          </a:bodyPr>
          <a:lstStyle/>
          <a:p>
            <a:r>
              <a:rPr lang="es-MX" dirty="0"/>
              <a:t>Rota la pieza en sentido antihorario</a:t>
            </a:r>
            <a:endParaRPr lang="es-PE" dirty="0"/>
          </a:p>
        </p:txBody>
      </p:sp>
      <p:sp>
        <p:nvSpPr>
          <p:cNvPr id="18" name="CuadroTexto 17">
            <a:extLst>
              <a:ext uri="{FF2B5EF4-FFF2-40B4-BE49-F238E27FC236}">
                <a16:creationId xmlns:a16="http://schemas.microsoft.com/office/drawing/2014/main" id="{4688697C-C58F-4DB5-8800-44B424EC05DA}"/>
              </a:ext>
            </a:extLst>
          </p:cNvPr>
          <p:cNvSpPr txBox="1"/>
          <p:nvPr/>
        </p:nvSpPr>
        <p:spPr>
          <a:xfrm>
            <a:off x="7822576" y="4447063"/>
            <a:ext cx="3391770" cy="369332"/>
          </a:xfrm>
          <a:prstGeom prst="rect">
            <a:avLst/>
          </a:prstGeom>
          <a:noFill/>
        </p:spPr>
        <p:txBody>
          <a:bodyPr wrap="square" rtlCol="0">
            <a:spAutoFit/>
          </a:bodyPr>
          <a:lstStyle/>
          <a:p>
            <a:r>
              <a:rPr lang="es-MX" dirty="0"/>
              <a:t>Rota la pieza en sentido horario</a:t>
            </a:r>
            <a:endParaRPr lang="es-PE" dirty="0"/>
          </a:p>
        </p:txBody>
      </p:sp>
      <p:sp>
        <p:nvSpPr>
          <p:cNvPr id="19" name="CuadroTexto 18">
            <a:extLst>
              <a:ext uri="{FF2B5EF4-FFF2-40B4-BE49-F238E27FC236}">
                <a16:creationId xmlns:a16="http://schemas.microsoft.com/office/drawing/2014/main" id="{D40B6BB3-53C3-4D68-907C-43F441A47B18}"/>
              </a:ext>
            </a:extLst>
          </p:cNvPr>
          <p:cNvSpPr txBox="1"/>
          <p:nvPr/>
        </p:nvSpPr>
        <p:spPr>
          <a:xfrm>
            <a:off x="10390573" y="6400799"/>
            <a:ext cx="1647547" cy="369332"/>
          </a:xfrm>
          <a:prstGeom prst="rect">
            <a:avLst/>
          </a:prstGeom>
          <a:noFill/>
        </p:spPr>
        <p:txBody>
          <a:bodyPr wrap="square" rtlCol="0">
            <a:spAutoFit/>
          </a:bodyPr>
          <a:lstStyle/>
          <a:p>
            <a:r>
              <a:rPr lang="es-MX" dirty="0">
                <a:hlinkClick r:id="rId3" action="ppaction://hlinksldjump"/>
              </a:rPr>
              <a:t>Volver al índice</a:t>
            </a:r>
            <a:endParaRPr lang="es-PE" dirty="0"/>
          </a:p>
        </p:txBody>
      </p:sp>
      <p:pic>
        <p:nvPicPr>
          <p:cNvPr id="1026" name="Picture 2" descr="Keyboard arrow keys stroke icon - Transparent PNG &amp; SVG vector file">
            <a:extLst>
              <a:ext uri="{FF2B5EF4-FFF2-40B4-BE49-F238E27FC236}">
                <a16:creationId xmlns:a16="http://schemas.microsoft.com/office/drawing/2014/main" id="{067BF4DA-945C-4E7E-BC88-BE6622A996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4575" t="50000" b="17645"/>
          <a:stretch/>
        </p:blipFill>
        <p:spPr bwMode="auto">
          <a:xfrm>
            <a:off x="6772275" y="524766"/>
            <a:ext cx="759207" cy="69340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Keyboard arrow keys stroke icon - Transparent PNG &amp; SVG vector file">
            <a:extLst>
              <a:ext uri="{FF2B5EF4-FFF2-40B4-BE49-F238E27FC236}">
                <a16:creationId xmlns:a16="http://schemas.microsoft.com/office/drawing/2014/main" id="{52C28D30-80DF-4406-AF29-D0C88AD86E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973" t="50000" r="65027" b="17645"/>
          <a:stretch/>
        </p:blipFill>
        <p:spPr bwMode="auto">
          <a:xfrm>
            <a:off x="6806620" y="1253941"/>
            <a:ext cx="685801" cy="69340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Keyboard arrow keys stroke icon - Transparent PNG &amp; SVG vector file">
            <a:extLst>
              <a:ext uri="{FF2B5EF4-FFF2-40B4-BE49-F238E27FC236}">
                <a16:creationId xmlns:a16="http://schemas.microsoft.com/office/drawing/2014/main" id="{1342B6F4-0927-46E3-92B1-5885FD90EC2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000" t="50000" r="34359" b="17645"/>
          <a:stretch/>
        </p:blipFill>
        <p:spPr bwMode="auto">
          <a:xfrm>
            <a:off x="6806620" y="1954532"/>
            <a:ext cx="678107" cy="6934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88A37970-FC2D-4DAB-92C8-8A188495E02B}"/>
              </a:ext>
            </a:extLst>
          </p:cNvPr>
          <p:cNvSpPr/>
          <p:nvPr/>
        </p:nvSpPr>
        <p:spPr>
          <a:xfrm>
            <a:off x="6738590" y="4252107"/>
            <a:ext cx="981075" cy="759244"/>
          </a:xfrm>
          <a:prstGeom prst="round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5400" b="1" dirty="0"/>
              <a:t>X</a:t>
            </a:r>
          </a:p>
        </p:txBody>
      </p:sp>
      <p:sp>
        <p:nvSpPr>
          <p:cNvPr id="22" name="Rectangle: Rounded Corners 21">
            <a:extLst>
              <a:ext uri="{FF2B5EF4-FFF2-40B4-BE49-F238E27FC236}">
                <a16:creationId xmlns:a16="http://schemas.microsoft.com/office/drawing/2014/main" id="{89542B29-1B29-465B-AEB5-F7F04AE3CFED}"/>
              </a:ext>
            </a:extLst>
          </p:cNvPr>
          <p:cNvSpPr/>
          <p:nvPr/>
        </p:nvSpPr>
        <p:spPr>
          <a:xfrm>
            <a:off x="6747245" y="5192947"/>
            <a:ext cx="981075" cy="759244"/>
          </a:xfrm>
          <a:prstGeom prst="roundRect">
            <a:avLst/>
          </a:prstGeom>
          <a:ln w="19050"/>
        </p:spPr>
        <p:style>
          <a:lnRef idx="2">
            <a:schemeClr val="accent3"/>
          </a:lnRef>
          <a:fillRef idx="1">
            <a:schemeClr val="lt1"/>
          </a:fillRef>
          <a:effectRef idx="0">
            <a:schemeClr val="accent3"/>
          </a:effectRef>
          <a:fontRef idx="minor">
            <a:schemeClr val="dk1"/>
          </a:fontRef>
        </p:style>
        <p:txBody>
          <a:bodyPr rtlCol="0" anchor="ctr"/>
          <a:lstStyle/>
          <a:p>
            <a:pPr algn="ctr"/>
            <a:r>
              <a:rPr lang="en-US" sz="5400" b="1" dirty="0"/>
              <a:t>Z</a:t>
            </a:r>
          </a:p>
        </p:txBody>
      </p:sp>
    </p:spTree>
    <p:extLst>
      <p:ext uri="{BB962C8B-B14F-4D97-AF65-F5344CB8AC3E}">
        <p14:creationId xmlns:p14="http://schemas.microsoft.com/office/powerpoint/2010/main" val="3209328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4590F69-DBA9-4BE8-A4FE-D11A98353C33}"/>
              </a:ext>
            </a:extLst>
          </p:cNvPr>
          <p:cNvSpPr>
            <a:spLocks noGrp="1"/>
          </p:cNvSpPr>
          <p:nvPr>
            <p:ph type="title"/>
          </p:nvPr>
        </p:nvSpPr>
        <p:spPr>
          <a:xfrm>
            <a:off x="908454" y="1360481"/>
            <a:ext cx="4605340" cy="2387600"/>
          </a:xfrm>
        </p:spPr>
        <p:txBody>
          <a:bodyPr vert="horz" lIns="91440" tIns="45720" rIns="91440" bIns="45720" rtlCol="0" anchor="b">
            <a:normAutofit/>
          </a:bodyPr>
          <a:lstStyle/>
          <a:p>
            <a:r>
              <a:rPr lang="en-US" sz="5000" dirty="0" err="1">
                <a:solidFill>
                  <a:schemeClr val="bg1"/>
                </a:solidFill>
              </a:rPr>
              <a:t>Reglas</a:t>
            </a:r>
            <a:r>
              <a:rPr lang="en-US" sz="5000" dirty="0">
                <a:solidFill>
                  <a:schemeClr val="bg1"/>
                </a:solidFill>
              </a:rPr>
              <a:t> de </a:t>
            </a:r>
            <a:r>
              <a:rPr lang="en-US" sz="5000" dirty="0" err="1">
                <a:solidFill>
                  <a:schemeClr val="bg1"/>
                </a:solidFill>
              </a:rPr>
              <a:t>juego</a:t>
            </a:r>
            <a:endParaRPr lang="en-US" sz="5000" dirty="0">
              <a:solidFill>
                <a:schemeClr val="bg1"/>
              </a:solidFill>
            </a:endParaRPr>
          </a:p>
        </p:txBody>
      </p:sp>
      <p:pic>
        <p:nvPicPr>
          <p:cNvPr id="2050" name="Picture 2" descr="Tetris Square 1280*853 transprent Png Free Download - Square ...">
            <a:extLst>
              <a:ext uri="{FF2B5EF4-FFF2-40B4-BE49-F238E27FC236}">
                <a16:creationId xmlns:a16="http://schemas.microsoft.com/office/drawing/2014/main" id="{AF7F804E-6FEF-4A51-854B-4DC4439410CB}"/>
              </a:ext>
            </a:extLst>
          </p:cNvPr>
          <p:cNvPicPr>
            <a:picLocks noChangeAspect="1" noChangeArrowheads="1"/>
          </p:cNvPicPr>
          <p:nvPr/>
        </p:nvPicPr>
        <p:blipFill rotWithShape="1">
          <a:blip r:embed="rId2">
            <a:alphaModFix/>
            <a:extLst>
              <a:ext uri="{28A0092B-C50C-407E-A947-70E740481C1C}">
                <a14:useLocalDpi xmlns:a14="http://schemas.microsoft.com/office/drawing/2010/main" val="0"/>
              </a:ext>
            </a:extLst>
          </a:blip>
          <a:srcRect l="10069" r="6915" b="-2"/>
          <a:stretch/>
        </p:blipFill>
        <p:spPr bwMode="auto">
          <a:xfrm>
            <a:off x="5800734" y="1057275"/>
            <a:ext cx="5917401" cy="474345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4168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EB0CECD-EFFB-4455-B7C7-CFDAFA9A7FFC}"/>
              </a:ext>
            </a:extLst>
          </p:cNvPr>
          <p:cNvPicPr>
            <a:picLocks noChangeAspect="1"/>
          </p:cNvPicPr>
          <p:nvPr/>
        </p:nvPicPr>
        <p:blipFill>
          <a:blip r:embed="rId2"/>
          <a:stretch>
            <a:fillRect/>
          </a:stretch>
        </p:blipFill>
        <p:spPr>
          <a:xfrm>
            <a:off x="316473" y="1381124"/>
            <a:ext cx="6498022" cy="4828805"/>
          </a:xfrm>
          <a:prstGeom prst="rect">
            <a:avLst/>
          </a:prstGeom>
        </p:spPr>
      </p:pic>
      <p:sp>
        <p:nvSpPr>
          <p:cNvPr id="5" name="CuadroTexto 4">
            <a:extLst>
              <a:ext uri="{FF2B5EF4-FFF2-40B4-BE49-F238E27FC236}">
                <a16:creationId xmlns:a16="http://schemas.microsoft.com/office/drawing/2014/main" id="{C9CD0177-38E7-431B-851E-043DA5624C69}"/>
              </a:ext>
            </a:extLst>
          </p:cNvPr>
          <p:cNvSpPr txBox="1"/>
          <p:nvPr/>
        </p:nvSpPr>
        <p:spPr>
          <a:xfrm>
            <a:off x="8286751" y="2228671"/>
            <a:ext cx="3248486" cy="1200329"/>
          </a:xfrm>
          <a:prstGeom prst="rect">
            <a:avLst/>
          </a:prstGeom>
          <a:noFill/>
        </p:spPr>
        <p:txBody>
          <a:bodyPr wrap="square" rtlCol="0">
            <a:spAutoFit/>
          </a:bodyPr>
          <a:lstStyle/>
          <a:p>
            <a:r>
              <a:rPr lang="es-MX" dirty="0"/>
              <a:t>Rellena líneas para puntaje</a:t>
            </a:r>
          </a:p>
          <a:p>
            <a:r>
              <a:rPr lang="es-MX" dirty="0"/>
              <a:t>Más líneas a la vez, mayor puntaje.</a:t>
            </a:r>
          </a:p>
          <a:p>
            <a:r>
              <a:rPr lang="es-MX" dirty="0"/>
              <a:t>Mayor nivel, mayor puntaje.</a:t>
            </a:r>
            <a:endParaRPr lang="es-PE" dirty="0"/>
          </a:p>
        </p:txBody>
      </p:sp>
      <p:sp>
        <p:nvSpPr>
          <p:cNvPr id="2" name="Rectangle 1">
            <a:extLst>
              <a:ext uri="{FF2B5EF4-FFF2-40B4-BE49-F238E27FC236}">
                <a16:creationId xmlns:a16="http://schemas.microsoft.com/office/drawing/2014/main" id="{81CBC176-481C-4B57-8B55-87AA9D76CCB4}"/>
              </a:ext>
            </a:extLst>
          </p:cNvPr>
          <p:cNvSpPr/>
          <p:nvPr/>
        </p:nvSpPr>
        <p:spPr>
          <a:xfrm>
            <a:off x="2438399" y="4838700"/>
            <a:ext cx="2257425" cy="876300"/>
          </a:xfrm>
          <a:prstGeom prst="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458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30D834-5E6E-4A10-BC96-D4F5E187E4B9}"/>
              </a:ext>
            </a:extLst>
          </p:cNvPr>
          <p:cNvPicPr>
            <a:picLocks noChangeAspect="1"/>
          </p:cNvPicPr>
          <p:nvPr/>
        </p:nvPicPr>
        <p:blipFill rotWithShape="1">
          <a:blip r:embed="rId2"/>
          <a:srcRect l="21044" t="13982" r="19975" b="5323"/>
          <a:stretch/>
        </p:blipFill>
        <p:spPr>
          <a:xfrm>
            <a:off x="674704" y="661956"/>
            <a:ext cx="7190912" cy="5534087"/>
          </a:xfrm>
          <a:prstGeom prst="rect">
            <a:avLst/>
          </a:prstGeom>
        </p:spPr>
      </p:pic>
      <p:sp>
        <p:nvSpPr>
          <p:cNvPr id="5" name="CuadroTexto 4">
            <a:extLst>
              <a:ext uri="{FF2B5EF4-FFF2-40B4-BE49-F238E27FC236}">
                <a16:creationId xmlns:a16="http://schemas.microsoft.com/office/drawing/2014/main" id="{89C4564E-21AC-4314-8276-40D87A64CEF3}"/>
              </a:ext>
            </a:extLst>
          </p:cNvPr>
          <p:cNvSpPr txBox="1"/>
          <p:nvPr/>
        </p:nvSpPr>
        <p:spPr>
          <a:xfrm>
            <a:off x="7865617" y="2628543"/>
            <a:ext cx="3651680" cy="646331"/>
          </a:xfrm>
          <a:prstGeom prst="rect">
            <a:avLst/>
          </a:prstGeom>
          <a:noFill/>
        </p:spPr>
        <p:txBody>
          <a:bodyPr wrap="square" rtlCol="0">
            <a:spAutoFit/>
          </a:bodyPr>
          <a:lstStyle/>
          <a:p>
            <a:r>
              <a:rPr lang="es-MX" dirty="0"/>
              <a:t>Al rellenar líneas desaparecen dando más espacio para seguir jugando </a:t>
            </a:r>
            <a:endParaRPr lang="es-PE" dirty="0"/>
          </a:p>
        </p:txBody>
      </p:sp>
    </p:spTree>
    <p:extLst>
      <p:ext uri="{BB962C8B-B14F-4D97-AF65-F5344CB8AC3E}">
        <p14:creationId xmlns:p14="http://schemas.microsoft.com/office/powerpoint/2010/main" val="16733522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517</Words>
  <Application>Microsoft Office PowerPoint</Application>
  <PresentationFormat>Widescreen</PresentationFormat>
  <Paragraphs>105</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Tema de Office</vt:lpstr>
      <vt:lpstr>PowerPoint Presentation</vt:lpstr>
      <vt:lpstr>Indice</vt:lpstr>
      <vt:lpstr>Descripción del juego</vt:lpstr>
      <vt:lpstr>PowerPoint Presentation</vt:lpstr>
      <vt:lpstr>Personajes: las piezas (tetriminos)</vt:lpstr>
      <vt:lpstr>Controles del juego:</vt:lpstr>
      <vt:lpstr>Reglas de juego</vt:lpstr>
      <vt:lpstr>PowerPoint Presentation</vt:lpstr>
      <vt:lpstr>PowerPoint Presentation</vt:lpstr>
      <vt:lpstr>PowerPoint Presentation</vt:lpstr>
      <vt:lpstr>PowerPoint Presentation</vt:lpstr>
      <vt:lpstr>PowerPoint Presentation</vt:lpstr>
      <vt:lpstr>5 mejoras añadidas al juego</vt:lpstr>
      <vt:lpstr>Mejoras añadidas</vt:lpstr>
      <vt:lpstr>Mejoras añadidas</vt:lpstr>
      <vt:lpstr>Mejoras añadidas</vt:lpstr>
      <vt:lpstr>Mejoras añadidas</vt:lpstr>
      <vt:lpstr>Mejoras añadidas</vt:lpstr>
      <vt:lpstr>Código del Juego</vt:lpstr>
      <vt:lpstr>Módulo principal</vt:lpstr>
      <vt:lpstr>El grid</vt:lpstr>
      <vt:lpstr>PowerPoint Presentation</vt:lpstr>
      <vt:lpstr>Las piezas</vt:lpstr>
      <vt:lpstr>PowerPoint Presentation</vt:lpstr>
      <vt:lpstr>Movimiento: rotación de la pieza</vt:lpstr>
      <vt:lpstr>Validación de la pieza</vt:lpstr>
      <vt:lpstr>Pintar las piezas</vt:lpstr>
      <vt:lpstr>Caja de pieza siguiente</vt:lpstr>
      <vt:lpstr>Habilidades adquiridas</vt:lpstr>
      <vt:lpstr>Mejoras para las siguientes versiones</vt:lpstr>
      <vt:lpstr>Datos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BARBOZA</dc:creator>
  <cp:lastModifiedBy>José Barboza</cp:lastModifiedBy>
  <cp:revision>3</cp:revision>
  <dcterms:created xsi:type="dcterms:W3CDTF">2020-07-09T03:50:24Z</dcterms:created>
  <dcterms:modified xsi:type="dcterms:W3CDTF">2020-11-21T20:04:28Z</dcterms:modified>
</cp:coreProperties>
</file>