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\Desktop\NL!A. Сайт\nla_site\content\blog\eduai_case_foodfactory\images\graph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802438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drawing arr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50000" b="37329"/>
          <a:stretch/>
        </p:blipFill>
        <p:spPr bwMode="auto">
          <a:xfrm rot="18998646">
            <a:off x="4026714" y="3771990"/>
            <a:ext cx="1219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Ð°ÑÑÐ¸Ð½ÐºÐ¸ Ð¿Ð¾ Ð·Ð°Ð¿ÑÐ¾ÑÑ drawing arr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50000" b="37329"/>
          <a:stretch/>
        </p:blipFill>
        <p:spPr bwMode="auto">
          <a:xfrm rot="16719135">
            <a:off x="4954471" y="4017069"/>
            <a:ext cx="931168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ÐÐ°ÑÑÐ¸Ð½ÐºÐ¸ Ð¿Ð¾ Ð·Ð°Ð¿ÑÐ¾ÑÑ drawing arr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50000" b="37329"/>
          <a:stretch/>
        </p:blipFill>
        <p:spPr bwMode="auto">
          <a:xfrm rot="14956306">
            <a:off x="5929229" y="3987306"/>
            <a:ext cx="974873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31218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uller Black" pitchFamily="50" charset="-52"/>
              </a:rPr>
              <a:t>Выходные дни</a:t>
            </a:r>
            <a:endParaRPr lang="ru-RU" sz="2800" dirty="0"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67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647700"/>
            <a:ext cx="7934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79912" y="4077072"/>
            <a:ext cx="648072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4941168"/>
            <a:ext cx="864096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ÐÐ°ÑÑÐ¸Ð½ÐºÐ¸ Ð¿Ð¾ Ð·Ð°Ð¿ÑÐ¾ÑÑ drawing arr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50000" b="37329"/>
          <a:stretch/>
        </p:blipFill>
        <p:spPr bwMode="auto">
          <a:xfrm rot="16745213">
            <a:off x="2723641" y="4339093"/>
            <a:ext cx="1219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2978949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uller Black" pitchFamily="50" charset="-52"/>
              </a:rPr>
              <a:t>Ответы на вопросы </a:t>
            </a:r>
          </a:p>
          <a:p>
            <a:r>
              <a:rPr lang="ru-RU" sz="2800" dirty="0" smtClean="0">
                <a:latin typeface="Muller Black" pitchFamily="50" charset="-52"/>
              </a:rPr>
              <a:t>с 1 до 3 часов ночи*</a:t>
            </a:r>
            <a:endParaRPr lang="ru-RU" sz="2800" dirty="0">
              <a:latin typeface="Muller Black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87294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uller Black" pitchFamily="50" charset="-52"/>
              </a:rPr>
              <a:t>* </a:t>
            </a:r>
            <a:r>
              <a:rPr lang="ru-RU" dirty="0" smtClean="0">
                <a:latin typeface="Muller Bold" pitchFamily="50" charset="-52"/>
              </a:rPr>
              <a:t>время местное</a:t>
            </a:r>
            <a:endParaRPr lang="ru-RU" dirty="0">
              <a:latin typeface="Muller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74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3</cp:revision>
  <dcterms:created xsi:type="dcterms:W3CDTF">2018-10-25T12:18:31Z</dcterms:created>
  <dcterms:modified xsi:type="dcterms:W3CDTF">2018-10-25T12:53:11Z</dcterms:modified>
</cp:coreProperties>
</file>