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906"/>
      </p:cViewPr>
      <p:guideLst>
        <p:guide orient="horz" pos="13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Основной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Основной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Основной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2700928"/>
        <c:axId val="122702464"/>
        <c:axId val="132999360"/>
      </c:bar3DChart>
      <c:catAx>
        <c:axId val="122700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2702464"/>
        <c:crosses val="autoZero"/>
        <c:auto val="1"/>
        <c:lblAlgn val="ctr"/>
        <c:lblOffset val="100"/>
        <c:noMultiLvlLbl val="0"/>
      </c:catAx>
      <c:valAx>
        <c:axId val="122702464"/>
        <c:scaling>
          <c:orientation val="minMax"/>
        </c:scaling>
        <c:delete val="0"/>
        <c:axPos val="l"/>
        <c:majorGridlines/>
        <c:numFmt formatCode="Основной" sourceLinked="1"/>
        <c:majorTickMark val="out"/>
        <c:minorTickMark val="none"/>
        <c:tickLblPos val="nextTo"/>
        <c:crossAx val="122700928"/>
        <c:crosses val="autoZero"/>
        <c:crossBetween val="between"/>
      </c:valAx>
      <c:serAx>
        <c:axId val="132999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22702464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Основной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Основной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Основной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8817408"/>
        <c:axId val="128878080"/>
        <c:axId val="96512192"/>
      </c:bar3DChart>
      <c:catAx>
        <c:axId val="128817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8878080"/>
        <c:crosses val="autoZero"/>
        <c:auto val="1"/>
        <c:lblAlgn val="ctr"/>
        <c:lblOffset val="100"/>
        <c:noMultiLvlLbl val="0"/>
      </c:catAx>
      <c:valAx>
        <c:axId val="128878080"/>
        <c:scaling>
          <c:orientation val="minMax"/>
        </c:scaling>
        <c:delete val="0"/>
        <c:axPos val="l"/>
        <c:majorGridlines/>
        <c:numFmt formatCode="Основной" sourceLinked="1"/>
        <c:majorTickMark val="none"/>
        <c:minorTickMark val="none"/>
        <c:tickLblPos val="nextTo"/>
        <c:crossAx val="128817408"/>
        <c:crosses val="autoZero"/>
        <c:crossBetween val="between"/>
      </c:valAx>
      <c:serAx>
        <c:axId val="96512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28878080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Основной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Основной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>
              <a:gsLst>
                <a:gs pos="76250">
                  <a:schemeClr val="accent2">
                    <a:lumMod val="50000"/>
                  </a:schemeClr>
                </a:gs>
                <a:gs pos="22080">
                  <a:schemeClr val="bg2">
                    <a:lumMod val="50000"/>
                  </a:schemeClr>
                </a:gs>
                <a:gs pos="40000">
                  <a:srgbClr val="BACBEB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Основной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561216"/>
        <c:axId val="51562752"/>
        <c:axId val="0"/>
      </c:bar3DChart>
      <c:catAx>
        <c:axId val="51561216"/>
        <c:scaling>
          <c:orientation val="minMax"/>
        </c:scaling>
        <c:delete val="0"/>
        <c:axPos val="b"/>
        <c:majorTickMark val="out"/>
        <c:minorTickMark val="none"/>
        <c:tickLblPos val="nextTo"/>
        <c:crossAx val="51562752"/>
        <c:crosses val="autoZero"/>
        <c:auto val="1"/>
        <c:lblAlgn val="ctr"/>
        <c:lblOffset val="100"/>
        <c:noMultiLvlLbl val="0"/>
      </c:catAx>
      <c:valAx>
        <c:axId val="51562752"/>
        <c:scaling>
          <c:orientation val="minMax"/>
        </c:scaling>
        <c:delete val="0"/>
        <c:axPos val="l"/>
        <c:majorGridlines/>
        <c:numFmt formatCode="Основной" sourceLinked="1"/>
        <c:majorTickMark val="out"/>
        <c:minorTickMark val="none"/>
        <c:tickLblPos val="nextTo"/>
        <c:crossAx val="51561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76" y="836712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244407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РАЗВЛЕЧЕНИЕ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МУЛЬТИКИ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578" y="124421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ТРЕНИРОВКА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ИГРА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 Black" pitchFamily="50" charset="-52"/>
              </a:rPr>
              <a:t>”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 Black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4148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Muller Black" pitchFamily="50" charset="-52"/>
              </a:rPr>
              <a:t>Цифровое обучение 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7669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6874707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8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8902931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59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54439203"/>
              </p:ext>
            </p:extLst>
          </p:nvPr>
        </p:nvGraphicFramePr>
        <p:xfrm>
          <a:off x="827584" y="1124744"/>
          <a:ext cx="7704856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1043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Office PowerPoint</Application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5</cp:revision>
  <dcterms:created xsi:type="dcterms:W3CDTF">2018-11-04T08:10:47Z</dcterms:created>
  <dcterms:modified xsi:type="dcterms:W3CDTF">2018-11-04T09:32:01Z</dcterms:modified>
</cp:coreProperties>
</file>