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08" y="-378"/>
      </p:cViewPr>
      <p:guideLst>
        <p:guide orient="horz" pos="39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rk\Desktop\NL!A. Сайт\nla_site\content\eduai\doc\reports\images\report_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623"/>
            <a:ext cx="3816424" cy="67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7937" y="896161"/>
            <a:ext cx="9151937" cy="4837095"/>
            <a:chOff x="-7937" y="398384"/>
            <a:chExt cx="9151937" cy="483709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49" t="31228" r="14841" b="30864"/>
            <a:stretch/>
          </p:blipFill>
          <p:spPr bwMode="auto">
            <a:xfrm>
              <a:off x="-7937" y="1609724"/>
              <a:ext cx="9149475" cy="3625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49" t="11853" r="14841" b="57158"/>
            <a:stretch/>
          </p:blipFill>
          <p:spPr bwMode="auto">
            <a:xfrm>
              <a:off x="-5475" y="398384"/>
              <a:ext cx="9149475" cy="296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19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0" r="49800" b="28889"/>
          <a:stretch/>
        </p:blipFill>
        <p:spPr bwMode="auto">
          <a:xfrm>
            <a:off x="0" y="270814"/>
            <a:ext cx="9180512" cy="611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5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ark\Desktop\rat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47" y="341545"/>
            <a:ext cx="3316369" cy="5895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ark\Desktop\ratin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2" y="348658"/>
            <a:ext cx="3312368" cy="5888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4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Экран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4</cp:revision>
  <dcterms:created xsi:type="dcterms:W3CDTF">2018-10-19T09:53:51Z</dcterms:created>
  <dcterms:modified xsi:type="dcterms:W3CDTF">2018-10-19T10:25:34Z</dcterms:modified>
</cp:coreProperties>
</file>