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96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7496" r="55926" b="66543"/>
          <a:stretch/>
        </p:blipFill>
        <p:spPr bwMode="auto">
          <a:xfrm>
            <a:off x="6638954" y="1759174"/>
            <a:ext cx="24244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268760"/>
            <a:ext cx="68791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>
                <a:latin typeface="Muller Black" pitchFamily="50" charset="-52"/>
              </a:rPr>
              <a:t>NL</a:t>
            </a:r>
            <a:r>
              <a:rPr lang="en-US" sz="19900" dirty="0" smtClean="0">
                <a:solidFill>
                  <a:srgbClr val="FFFF00"/>
                </a:solidFill>
                <a:latin typeface="Muller Black" pitchFamily="50" charset="-52"/>
              </a:rPr>
              <a:t>!</a:t>
            </a:r>
            <a:r>
              <a:rPr lang="en-US" sz="19900" dirty="0" smtClean="0">
                <a:latin typeface="Muller Black" pitchFamily="50" charset="-52"/>
              </a:rPr>
              <a:t>A </a:t>
            </a:r>
            <a:endParaRPr lang="ru-RU" sz="19900" dirty="0" smtClean="0">
              <a:latin typeface="Muller Black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8380" y="3425518"/>
            <a:ext cx="614463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latin typeface="Muller Black" pitchFamily="50" charset="-52"/>
              </a:rPr>
              <a:t>EduQuiz</a:t>
            </a:r>
            <a:endParaRPr lang="ru-RU" sz="11500" dirty="0"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3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3</cp:revision>
  <dcterms:created xsi:type="dcterms:W3CDTF">2018-11-15T12:30:59Z</dcterms:created>
  <dcterms:modified xsi:type="dcterms:W3CDTF">2018-11-15T12:37:12Z</dcterms:modified>
</cp:coreProperties>
</file>