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2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uAi Ð¢Ð¾ÑÐ°Ð»ÑÐ½ÑÐ¹ Ð´Ð¸ÐºÑÐ°Ð½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18157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19877" r="47430" b="42345"/>
          <a:stretch/>
        </p:blipFill>
        <p:spPr bwMode="auto">
          <a:xfrm>
            <a:off x="3059832" y="1556792"/>
            <a:ext cx="34507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7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3" b="10473"/>
          <a:stretch/>
        </p:blipFill>
        <p:spPr bwMode="auto">
          <a:xfrm>
            <a:off x="7092280" y="3668158"/>
            <a:ext cx="891787" cy="8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476" y="21299"/>
            <a:ext cx="3861048" cy="686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вал 4"/>
          <p:cNvSpPr/>
          <p:nvPr/>
        </p:nvSpPr>
        <p:spPr>
          <a:xfrm>
            <a:off x="5292080" y="4941168"/>
            <a:ext cx="1008112" cy="1008112"/>
          </a:xfrm>
          <a:prstGeom prst="ellipse">
            <a:avLst/>
          </a:prstGeom>
          <a:noFill/>
          <a:ln w="666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83768" y="332656"/>
            <a:ext cx="1008112" cy="504056"/>
          </a:xfrm>
          <a:prstGeom prst="roundRect">
            <a:avLst/>
          </a:prstGeom>
          <a:noFill/>
          <a:ln w="666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 rot="15233245">
            <a:off x="1547664" y="332656"/>
            <a:ext cx="720080" cy="100811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3154163">
            <a:off x="6487242" y="4165286"/>
            <a:ext cx="720080" cy="100811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" y="908720"/>
            <a:ext cx="571500" cy="552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1840" y="1461170"/>
            <a:ext cx="2376264" cy="7436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Экран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5</cp:revision>
  <dcterms:created xsi:type="dcterms:W3CDTF">2018-10-01T09:35:11Z</dcterms:created>
  <dcterms:modified xsi:type="dcterms:W3CDTF">2018-10-16T07:04:43Z</dcterms:modified>
</cp:coreProperties>
</file>