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67544" y="1124744"/>
            <a:ext cx="8136904" cy="4320480"/>
          </a:xfrm>
          <a:prstGeom prst="roundRect">
            <a:avLst>
              <a:gd name="adj" fmla="val 9416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59832" y="2374444"/>
            <a:ext cx="5112568" cy="1342587"/>
          </a:xfrm>
          <a:prstGeom prst="roundRect">
            <a:avLst>
              <a:gd name="adj" fmla="val 9416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Muller Bold" pitchFamily="50" charset="-52"/>
              </a:rPr>
              <a:t>Вопросы с тэгами:</a:t>
            </a:r>
            <a:r>
              <a:rPr lang="en-US" dirty="0" smtClean="0">
                <a:latin typeface="Muller Bold" pitchFamily="50" charset="-52"/>
              </a:rPr>
              <a:t> </a:t>
            </a:r>
            <a:endParaRPr lang="ru-RU" dirty="0" smtClean="0">
              <a:latin typeface="Muller Bold" pitchFamily="50" charset="-52"/>
            </a:endParaRPr>
          </a:p>
          <a:p>
            <a:r>
              <a:rPr lang="en-US" dirty="0" smtClean="0">
                <a:latin typeface="Museo Sans Cyrl 100" pitchFamily="50" charset="-52"/>
              </a:rPr>
              <a:t>“</a:t>
            </a:r>
            <a:r>
              <a:rPr lang="ru-RU" dirty="0" smtClean="0">
                <a:latin typeface="Museo Sans Cyrl 100" pitchFamily="50" charset="-52"/>
              </a:rPr>
              <a:t>охрана_труда</a:t>
            </a:r>
            <a:r>
              <a:rPr lang="en-US" dirty="0" smtClean="0">
                <a:latin typeface="Museo Sans Cyrl 100" pitchFamily="50" charset="-52"/>
              </a:rPr>
              <a:t>”</a:t>
            </a:r>
            <a:r>
              <a:rPr lang="ru-RU" dirty="0" smtClean="0">
                <a:latin typeface="Museo Sans Cyrl 100" pitchFamily="50" charset="-52"/>
              </a:rPr>
              <a:t>,</a:t>
            </a:r>
            <a:r>
              <a:rPr lang="en-US" dirty="0" smtClean="0">
                <a:latin typeface="Museo Sans Cyrl 100" pitchFamily="50" charset="-52"/>
              </a:rPr>
              <a:t> </a:t>
            </a:r>
            <a:endParaRPr lang="ru-RU" dirty="0" smtClean="0">
              <a:latin typeface="Museo Sans Cyrl 100" pitchFamily="50" charset="-52"/>
            </a:endParaRPr>
          </a:p>
          <a:p>
            <a:r>
              <a:rPr lang="en-US" dirty="0" smtClean="0">
                <a:latin typeface="Museo Sans Cyrl 100" pitchFamily="50" charset="-52"/>
              </a:rPr>
              <a:t>“</a:t>
            </a:r>
            <a:r>
              <a:rPr lang="ru-RU" dirty="0" smtClean="0">
                <a:latin typeface="Museo Sans Cyrl 100" pitchFamily="50" charset="-52"/>
              </a:rPr>
              <a:t>начало</a:t>
            </a:r>
            <a:r>
              <a:rPr lang="en-US" dirty="0" smtClean="0">
                <a:latin typeface="Museo Sans Cyrl 100" pitchFamily="50" charset="-52"/>
              </a:rPr>
              <a:t>”</a:t>
            </a:r>
            <a:r>
              <a:rPr lang="ru-RU" dirty="0" smtClean="0">
                <a:latin typeface="Museo Sans Cyrl 100" pitchFamily="50" charset="-52"/>
              </a:rPr>
              <a:t>, </a:t>
            </a:r>
          </a:p>
          <a:p>
            <a:r>
              <a:rPr lang="en-US" dirty="0" smtClean="0">
                <a:latin typeface="Museo Sans Cyrl 100" pitchFamily="50" charset="-52"/>
              </a:rPr>
              <a:t>“</a:t>
            </a:r>
            <a:r>
              <a:rPr lang="ru-RU" dirty="0" smtClean="0">
                <a:latin typeface="Museo Sans Cyrl 100" pitchFamily="50" charset="-52"/>
              </a:rPr>
              <a:t>уровень_1</a:t>
            </a:r>
            <a:r>
              <a:rPr lang="en-US" dirty="0" smtClean="0">
                <a:latin typeface="Museo Sans Cyrl 100" pitchFamily="50" charset="-52"/>
              </a:rPr>
              <a:t>”</a:t>
            </a:r>
            <a:endParaRPr lang="ru-RU" dirty="0">
              <a:latin typeface="Museo Sans Cyrl 100" pitchFamily="50" charset="-52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59832" y="3861048"/>
            <a:ext cx="3384376" cy="1440160"/>
          </a:xfrm>
          <a:prstGeom prst="roundRect">
            <a:avLst>
              <a:gd name="adj" fmla="val 9416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Muller Bold" pitchFamily="50" charset="-52"/>
              </a:rPr>
              <a:t>Вопросы с тэгами:</a:t>
            </a:r>
            <a:r>
              <a:rPr lang="en-US" dirty="0" smtClean="0">
                <a:latin typeface="Muller Bold" pitchFamily="50" charset="-52"/>
              </a:rPr>
              <a:t> </a:t>
            </a:r>
            <a:r>
              <a:rPr lang="en-US" dirty="0">
                <a:latin typeface="Museo Sans Cyrl 100" pitchFamily="50" charset="-52"/>
              </a:rPr>
              <a:t>“</a:t>
            </a:r>
            <a:r>
              <a:rPr lang="ru-RU" dirty="0">
                <a:latin typeface="Museo Sans Cyrl 100" pitchFamily="50" charset="-52"/>
              </a:rPr>
              <a:t>охрана_труда</a:t>
            </a:r>
            <a:r>
              <a:rPr lang="en-US" dirty="0">
                <a:latin typeface="Museo Sans Cyrl 100" pitchFamily="50" charset="-52"/>
              </a:rPr>
              <a:t>”</a:t>
            </a:r>
            <a:r>
              <a:rPr lang="ru-RU" dirty="0">
                <a:latin typeface="Museo Sans Cyrl 100" pitchFamily="50" charset="-52"/>
              </a:rPr>
              <a:t>,</a:t>
            </a:r>
            <a:r>
              <a:rPr lang="en-US" dirty="0">
                <a:latin typeface="Museo Sans Cyrl 100" pitchFamily="50" charset="-52"/>
              </a:rPr>
              <a:t> </a:t>
            </a:r>
            <a:endParaRPr lang="ru-RU" dirty="0">
              <a:latin typeface="Museo Sans Cyrl 100" pitchFamily="50" charset="-52"/>
            </a:endParaRPr>
          </a:p>
          <a:p>
            <a:r>
              <a:rPr lang="en-US" dirty="0">
                <a:latin typeface="Museo Sans Cyrl 100" pitchFamily="50" charset="-52"/>
              </a:rPr>
              <a:t>“</a:t>
            </a:r>
            <a:r>
              <a:rPr lang="ru-RU" dirty="0">
                <a:latin typeface="Museo Sans Cyrl 100" pitchFamily="50" charset="-52"/>
              </a:rPr>
              <a:t>начало</a:t>
            </a:r>
            <a:r>
              <a:rPr lang="en-US" dirty="0">
                <a:latin typeface="Museo Sans Cyrl 100" pitchFamily="50" charset="-52"/>
              </a:rPr>
              <a:t>”</a:t>
            </a:r>
            <a:r>
              <a:rPr lang="ru-RU" dirty="0">
                <a:latin typeface="Museo Sans Cyrl 100" pitchFamily="50" charset="-52"/>
              </a:rPr>
              <a:t>, </a:t>
            </a:r>
          </a:p>
          <a:p>
            <a:r>
              <a:rPr lang="en-US" dirty="0">
                <a:latin typeface="Museo Sans Cyrl 100" pitchFamily="50" charset="-52"/>
              </a:rPr>
              <a:t>“</a:t>
            </a:r>
            <a:r>
              <a:rPr lang="ru-RU" dirty="0">
                <a:latin typeface="Museo Sans Cyrl 100" pitchFamily="50" charset="-52"/>
              </a:rPr>
              <a:t>уровень_1</a:t>
            </a:r>
            <a:r>
              <a:rPr lang="en-US" dirty="0">
                <a:latin typeface="Museo Sans Cyrl 100" pitchFamily="50" charset="-52"/>
              </a:rPr>
              <a:t>”</a:t>
            </a:r>
            <a:endParaRPr lang="ru-RU" dirty="0">
              <a:latin typeface="Museo Sans Cyrl 100" pitchFamily="50" charset="-52"/>
            </a:endParaRPr>
          </a:p>
          <a:p>
            <a:endParaRPr lang="ru-RU" dirty="0">
              <a:latin typeface="Museo Sans Cyrl 100" pitchFamily="50" charset="-52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83568" y="1268760"/>
            <a:ext cx="3384376" cy="926728"/>
          </a:xfrm>
          <a:prstGeom prst="roundRect">
            <a:avLst>
              <a:gd name="adj" fmla="val 9416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Muller Bold" pitchFamily="50" charset="-52"/>
              </a:rPr>
              <a:t>Курс с тэгами:</a:t>
            </a:r>
            <a:r>
              <a:rPr lang="en-US" dirty="0" smtClean="0">
                <a:latin typeface="Muller Bold" pitchFamily="50" charset="-52"/>
              </a:rPr>
              <a:t> </a:t>
            </a:r>
            <a:r>
              <a:rPr lang="en-US" dirty="0" smtClean="0">
                <a:latin typeface="Museo Sans Cyrl 100" pitchFamily="50" charset="-52"/>
              </a:rPr>
              <a:t>“</a:t>
            </a:r>
            <a:r>
              <a:rPr lang="ru-RU" dirty="0" smtClean="0">
                <a:latin typeface="Museo Sans Cyrl 100" pitchFamily="50" charset="-52"/>
              </a:rPr>
              <a:t>охрана_труда</a:t>
            </a:r>
            <a:r>
              <a:rPr lang="en-US" dirty="0" smtClean="0">
                <a:latin typeface="Museo Sans Cyrl 100" pitchFamily="50" charset="-52"/>
              </a:rPr>
              <a:t>”</a:t>
            </a:r>
            <a:endParaRPr lang="ru-RU" dirty="0">
              <a:latin typeface="Museo Sans Cyrl 100" pitchFamily="50" charset="-52"/>
            </a:endParaRPr>
          </a:p>
          <a:p>
            <a:r>
              <a:rPr lang="en-US" dirty="0" smtClean="0">
                <a:latin typeface="Museo Sans Cyrl 100" pitchFamily="50" charset="-52"/>
              </a:rPr>
              <a:t>“</a:t>
            </a:r>
            <a:r>
              <a:rPr lang="ru-RU" dirty="0" smtClean="0">
                <a:latin typeface="Museo Sans Cyrl 100" pitchFamily="50" charset="-52"/>
              </a:rPr>
              <a:t>начало</a:t>
            </a:r>
            <a:r>
              <a:rPr lang="en-US" dirty="0" smtClean="0">
                <a:latin typeface="Museo Sans Cyrl 100" pitchFamily="50" charset="-52"/>
              </a:rPr>
              <a:t>”</a:t>
            </a:r>
            <a:endParaRPr lang="ru-RU" dirty="0">
              <a:latin typeface="Museo Sans Cyrl 1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696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3275856" y="620688"/>
            <a:ext cx="2664296" cy="4248472"/>
          </a:xfrm>
          <a:prstGeom prst="roundRect">
            <a:avLst>
              <a:gd name="adj" fmla="val 3730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latin typeface="Museo Sans Cyrl 100" pitchFamily="50" charset="-52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347864" y="1798381"/>
            <a:ext cx="2520280" cy="1342587"/>
          </a:xfrm>
          <a:prstGeom prst="roundRect">
            <a:avLst>
              <a:gd name="adj" fmla="val 9416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Muller Bold" pitchFamily="50" charset="-52"/>
              </a:rPr>
              <a:t>Вопросы с тэгами:</a:t>
            </a:r>
            <a:r>
              <a:rPr lang="en-US" dirty="0" smtClean="0">
                <a:latin typeface="Muller Bold" pitchFamily="50" charset="-52"/>
              </a:rPr>
              <a:t> </a:t>
            </a:r>
            <a:endParaRPr lang="ru-RU" dirty="0" smtClean="0">
              <a:latin typeface="Muller Bold" pitchFamily="50" charset="-52"/>
            </a:endParaRPr>
          </a:p>
          <a:p>
            <a:pPr algn="ctr"/>
            <a:r>
              <a:rPr lang="en-US" dirty="0" smtClean="0">
                <a:latin typeface="Museo Sans Cyrl 100" pitchFamily="50" charset="-52"/>
              </a:rPr>
              <a:t>“</a:t>
            </a:r>
            <a:r>
              <a:rPr lang="ru-RU" dirty="0" smtClean="0">
                <a:latin typeface="Museo Sans Cyrl 100" pitchFamily="50" charset="-52"/>
              </a:rPr>
              <a:t>охрана_труда</a:t>
            </a:r>
            <a:r>
              <a:rPr lang="en-US" dirty="0" smtClean="0">
                <a:latin typeface="Museo Sans Cyrl 100" pitchFamily="50" charset="-52"/>
              </a:rPr>
              <a:t>”</a:t>
            </a:r>
            <a:r>
              <a:rPr lang="ru-RU" dirty="0" smtClean="0">
                <a:latin typeface="Museo Sans Cyrl 100" pitchFamily="50" charset="-52"/>
              </a:rPr>
              <a:t>,</a:t>
            </a:r>
            <a:r>
              <a:rPr lang="en-US" dirty="0" smtClean="0">
                <a:latin typeface="Museo Sans Cyrl 100" pitchFamily="50" charset="-52"/>
              </a:rPr>
              <a:t> </a:t>
            </a:r>
            <a:endParaRPr lang="ru-RU" dirty="0" smtClean="0">
              <a:latin typeface="Museo Sans Cyrl 100" pitchFamily="50" charset="-52"/>
            </a:endParaRPr>
          </a:p>
          <a:p>
            <a:pPr algn="ctr"/>
            <a:r>
              <a:rPr lang="en-US" dirty="0" smtClean="0">
                <a:latin typeface="Museo Sans Cyrl 100" pitchFamily="50" charset="-52"/>
              </a:rPr>
              <a:t>“</a:t>
            </a:r>
            <a:r>
              <a:rPr lang="ru-RU" dirty="0" smtClean="0">
                <a:latin typeface="Museo Sans Cyrl 100" pitchFamily="50" charset="-52"/>
              </a:rPr>
              <a:t>начало</a:t>
            </a:r>
            <a:r>
              <a:rPr lang="en-US" dirty="0" smtClean="0">
                <a:latin typeface="Museo Sans Cyrl 100" pitchFamily="50" charset="-52"/>
              </a:rPr>
              <a:t>”</a:t>
            </a:r>
            <a:r>
              <a:rPr lang="ru-RU" dirty="0" smtClean="0">
                <a:latin typeface="Museo Sans Cyrl 100" pitchFamily="50" charset="-52"/>
              </a:rPr>
              <a:t>, </a:t>
            </a:r>
          </a:p>
          <a:p>
            <a:pPr algn="ctr"/>
            <a:r>
              <a:rPr lang="en-US" dirty="0" smtClean="0">
                <a:latin typeface="Museo Sans Cyrl 100" pitchFamily="50" charset="-52"/>
              </a:rPr>
              <a:t>“</a:t>
            </a:r>
            <a:r>
              <a:rPr lang="ru-RU" dirty="0" smtClean="0">
                <a:latin typeface="Museo Sans Cyrl 100" pitchFamily="50" charset="-52"/>
              </a:rPr>
              <a:t>уровень_1</a:t>
            </a:r>
            <a:r>
              <a:rPr lang="en-US" dirty="0" smtClean="0">
                <a:latin typeface="Museo Sans Cyrl 100" pitchFamily="50" charset="-52"/>
              </a:rPr>
              <a:t>”</a:t>
            </a:r>
            <a:endParaRPr lang="ru-RU" dirty="0">
              <a:latin typeface="Museo Sans Cyrl 100" pitchFamily="50" charset="-52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47864" y="3259420"/>
            <a:ext cx="2520280" cy="1440160"/>
          </a:xfrm>
          <a:prstGeom prst="roundRect">
            <a:avLst>
              <a:gd name="adj" fmla="val 9416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Muller Bold" pitchFamily="50" charset="-52"/>
              </a:rPr>
              <a:t>Вопросы с тэгами:</a:t>
            </a:r>
            <a:r>
              <a:rPr lang="en-US" dirty="0" smtClean="0">
                <a:latin typeface="Muller Bold" pitchFamily="50" charset="-52"/>
              </a:rPr>
              <a:t> </a:t>
            </a:r>
            <a:r>
              <a:rPr lang="en-US" dirty="0">
                <a:latin typeface="Museo Sans Cyrl 100" pitchFamily="50" charset="-52"/>
              </a:rPr>
              <a:t>“</a:t>
            </a:r>
            <a:r>
              <a:rPr lang="ru-RU" dirty="0">
                <a:latin typeface="Museo Sans Cyrl 100" pitchFamily="50" charset="-52"/>
              </a:rPr>
              <a:t>охрана_труда</a:t>
            </a:r>
            <a:r>
              <a:rPr lang="en-US" dirty="0">
                <a:latin typeface="Museo Sans Cyrl 100" pitchFamily="50" charset="-52"/>
              </a:rPr>
              <a:t>”</a:t>
            </a:r>
            <a:r>
              <a:rPr lang="ru-RU" dirty="0">
                <a:latin typeface="Museo Sans Cyrl 100" pitchFamily="50" charset="-52"/>
              </a:rPr>
              <a:t>,</a:t>
            </a:r>
            <a:r>
              <a:rPr lang="en-US" dirty="0">
                <a:latin typeface="Museo Sans Cyrl 100" pitchFamily="50" charset="-52"/>
              </a:rPr>
              <a:t> </a:t>
            </a:r>
            <a:endParaRPr lang="ru-RU" dirty="0">
              <a:latin typeface="Museo Sans Cyrl 100" pitchFamily="50" charset="-52"/>
            </a:endParaRPr>
          </a:p>
          <a:p>
            <a:pPr algn="ctr"/>
            <a:r>
              <a:rPr lang="en-US" dirty="0">
                <a:latin typeface="Museo Sans Cyrl 100" pitchFamily="50" charset="-52"/>
              </a:rPr>
              <a:t>“</a:t>
            </a:r>
            <a:r>
              <a:rPr lang="ru-RU" dirty="0">
                <a:latin typeface="Museo Sans Cyrl 100" pitchFamily="50" charset="-52"/>
              </a:rPr>
              <a:t>начало</a:t>
            </a:r>
            <a:r>
              <a:rPr lang="en-US" dirty="0">
                <a:latin typeface="Museo Sans Cyrl 100" pitchFamily="50" charset="-52"/>
              </a:rPr>
              <a:t>”</a:t>
            </a:r>
            <a:r>
              <a:rPr lang="ru-RU" dirty="0">
                <a:latin typeface="Museo Sans Cyrl 100" pitchFamily="50" charset="-52"/>
              </a:rPr>
              <a:t>, </a:t>
            </a:r>
          </a:p>
          <a:p>
            <a:pPr algn="ctr"/>
            <a:r>
              <a:rPr lang="en-US" dirty="0">
                <a:latin typeface="Museo Sans Cyrl 100" pitchFamily="50" charset="-52"/>
              </a:rPr>
              <a:t>“</a:t>
            </a:r>
            <a:r>
              <a:rPr lang="ru-RU" dirty="0" smtClean="0">
                <a:latin typeface="Museo Sans Cyrl 100" pitchFamily="50" charset="-52"/>
              </a:rPr>
              <a:t>уровень_2</a:t>
            </a:r>
            <a:r>
              <a:rPr lang="en-US" dirty="0" smtClean="0">
                <a:latin typeface="Museo Sans Cyrl 100" pitchFamily="50" charset="-52"/>
              </a:rPr>
              <a:t>”</a:t>
            </a:r>
            <a:endParaRPr lang="ru-RU" dirty="0">
              <a:latin typeface="Museo Sans Cyrl 100" pitchFamily="50" charset="-52"/>
            </a:endParaRPr>
          </a:p>
          <a:p>
            <a:pPr algn="ctr"/>
            <a:endParaRPr lang="ru-RU" dirty="0">
              <a:latin typeface="Museo Sans Cyrl 100" pitchFamily="50" charset="-52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326160" y="4941168"/>
            <a:ext cx="2520280" cy="1152128"/>
          </a:xfrm>
          <a:prstGeom prst="roundRect">
            <a:avLst>
              <a:gd name="adj" fmla="val 9416"/>
            </a:avLst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Muller Bold" pitchFamily="50" charset="-52"/>
              </a:rPr>
              <a:t>Вопросы с тэгами:</a:t>
            </a:r>
            <a:r>
              <a:rPr lang="en-US" dirty="0" smtClean="0">
                <a:latin typeface="Muller Bold" pitchFamily="50" charset="-52"/>
              </a:rPr>
              <a:t> </a:t>
            </a:r>
            <a:r>
              <a:rPr lang="en-US" dirty="0">
                <a:latin typeface="Museo Sans Cyrl 100" pitchFamily="50" charset="-52"/>
              </a:rPr>
              <a:t>“</a:t>
            </a:r>
            <a:r>
              <a:rPr lang="ru-RU" dirty="0">
                <a:latin typeface="Museo Sans Cyrl 100" pitchFamily="50" charset="-52"/>
              </a:rPr>
              <a:t>охрана_труда</a:t>
            </a:r>
            <a:r>
              <a:rPr lang="en-US" dirty="0">
                <a:latin typeface="Museo Sans Cyrl 100" pitchFamily="50" charset="-52"/>
              </a:rPr>
              <a:t>”</a:t>
            </a:r>
            <a:r>
              <a:rPr lang="ru-RU" dirty="0">
                <a:latin typeface="Museo Sans Cyrl 100" pitchFamily="50" charset="-52"/>
              </a:rPr>
              <a:t>,</a:t>
            </a:r>
            <a:r>
              <a:rPr lang="en-US" dirty="0">
                <a:latin typeface="Museo Sans Cyrl 100" pitchFamily="50" charset="-52"/>
              </a:rPr>
              <a:t> </a:t>
            </a:r>
            <a:endParaRPr lang="ru-RU" dirty="0">
              <a:latin typeface="Museo Sans Cyrl 100" pitchFamily="50" charset="-52"/>
            </a:endParaRPr>
          </a:p>
          <a:p>
            <a:pPr algn="ctr"/>
            <a:r>
              <a:rPr lang="en-US" dirty="0" smtClean="0">
                <a:latin typeface="Museo Sans Cyrl 100" pitchFamily="50" charset="-52"/>
              </a:rPr>
              <a:t>“</a:t>
            </a:r>
            <a:r>
              <a:rPr lang="ru-RU" dirty="0" smtClean="0">
                <a:latin typeface="Museo Sans Cyrl 100" pitchFamily="50" charset="-52"/>
              </a:rPr>
              <a:t>уровень_1</a:t>
            </a:r>
            <a:r>
              <a:rPr lang="en-US" dirty="0" smtClean="0">
                <a:latin typeface="Museo Sans Cyrl 100" pitchFamily="50" charset="-52"/>
              </a:rPr>
              <a:t>”</a:t>
            </a:r>
            <a:endParaRPr lang="ru-RU" dirty="0">
              <a:latin typeface="Museo Sans Cyrl 100" pitchFamily="50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75856" y="692696"/>
            <a:ext cx="25922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Muller Bold" pitchFamily="50" charset="-52"/>
              </a:rPr>
              <a:t>Курс с тэгами:</a:t>
            </a:r>
            <a:r>
              <a:rPr lang="en-US" sz="2000" dirty="0">
                <a:latin typeface="Muller Bold" pitchFamily="50" charset="-52"/>
              </a:rPr>
              <a:t> </a:t>
            </a:r>
            <a:r>
              <a:rPr lang="en-US" sz="2000" dirty="0">
                <a:latin typeface="Muller Bold" pitchFamily="50" charset="-52"/>
              </a:rPr>
              <a:t>“</a:t>
            </a:r>
            <a:r>
              <a:rPr lang="ru-RU" sz="2000" dirty="0">
                <a:latin typeface="Muller Bold" pitchFamily="50" charset="-52"/>
              </a:rPr>
              <a:t>охрана_труда</a:t>
            </a:r>
            <a:r>
              <a:rPr lang="en-US" sz="2000" dirty="0">
                <a:latin typeface="Muller Bold" pitchFamily="50" charset="-52"/>
              </a:rPr>
              <a:t>”</a:t>
            </a:r>
            <a:endParaRPr lang="ru-RU" sz="2000" dirty="0">
              <a:latin typeface="Muller Bold" pitchFamily="50" charset="-52"/>
            </a:endParaRPr>
          </a:p>
          <a:p>
            <a:pPr algn="ctr"/>
            <a:r>
              <a:rPr lang="en-US" sz="2000" dirty="0">
                <a:latin typeface="Muller Bold" pitchFamily="50" charset="-52"/>
              </a:rPr>
              <a:t>“</a:t>
            </a:r>
            <a:r>
              <a:rPr lang="ru-RU" sz="2000" dirty="0">
                <a:latin typeface="Muller Bold" pitchFamily="50" charset="-52"/>
              </a:rPr>
              <a:t>начало</a:t>
            </a:r>
            <a:r>
              <a:rPr lang="en-US" sz="2000" dirty="0">
                <a:latin typeface="Muller Bold" pitchFamily="50" charset="-52"/>
              </a:rPr>
              <a:t>”</a:t>
            </a:r>
            <a:endParaRPr lang="ru-RU" sz="2000" dirty="0">
              <a:latin typeface="Muller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374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Экран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2</cp:revision>
  <dcterms:created xsi:type="dcterms:W3CDTF">2018-10-11T10:32:34Z</dcterms:created>
  <dcterms:modified xsi:type="dcterms:W3CDTF">2018-10-11T10:41:02Z</dcterms:modified>
</cp:coreProperties>
</file>