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029" autoAdjust="0"/>
  </p:normalViewPr>
  <p:slideViewPr>
    <p:cSldViewPr>
      <p:cViewPr>
        <p:scale>
          <a:sx n="100" d="100"/>
          <a:sy n="100" d="100"/>
        </p:scale>
        <p:origin x="-1860" y="-300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8" t="7496" r="55926" b="66543"/>
          <a:stretch/>
        </p:blipFill>
        <p:spPr bwMode="auto">
          <a:xfrm>
            <a:off x="6638954" y="1759174"/>
            <a:ext cx="242444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268760"/>
            <a:ext cx="687915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 smtClean="0">
                <a:latin typeface="Muller Black" pitchFamily="50" charset="-52"/>
              </a:rPr>
              <a:t>NL</a:t>
            </a:r>
            <a:r>
              <a:rPr lang="en-US" sz="19900" dirty="0" smtClean="0">
                <a:solidFill>
                  <a:srgbClr val="FFFF00"/>
                </a:solidFill>
                <a:latin typeface="Muller Black" pitchFamily="50" charset="-52"/>
              </a:rPr>
              <a:t>!</a:t>
            </a:r>
            <a:r>
              <a:rPr lang="en-US" sz="19900" dirty="0" smtClean="0">
                <a:latin typeface="Muller Black" pitchFamily="50" charset="-52"/>
              </a:rPr>
              <a:t>A </a:t>
            </a:r>
            <a:endParaRPr lang="ru-RU" sz="19900" dirty="0" smtClean="0">
              <a:latin typeface="Muller Black" pitchFamily="50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8380" y="3425518"/>
            <a:ext cx="614463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500" dirty="0">
                <a:latin typeface="Muller Black" pitchFamily="50" charset="-52"/>
              </a:rPr>
              <a:t>EduQuiz</a:t>
            </a:r>
            <a:endParaRPr lang="ru-RU" sz="11500" dirty="0">
              <a:latin typeface="Muller Black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438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2" t="48518" r="63282" b="48797"/>
          <a:stretch/>
        </p:blipFill>
        <p:spPr bwMode="auto">
          <a:xfrm>
            <a:off x="764629" y="3107510"/>
            <a:ext cx="13289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21797"/>
            <a:ext cx="1047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02747"/>
            <a:ext cx="133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21088"/>
            <a:ext cx="133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97" y="4240138"/>
            <a:ext cx="1047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2" t="48518" r="63282" b="48797"/>
          <a:stretch/>
        </p:blipFill>
        <p:spPr bwMode="auto">
          <a:xfrm>
            <a:off x="2843808" y="4240138"/>
            <a:ext cx="13289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80756"/>
            <a:ext cx="4286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55660"/>
            <a:ext cx="4286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79662"/>
            <a:ext cx="4286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27140"/>
            <a:ext cx="4286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985" y="3097535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47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6458" y="3099971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uller Bold" pitchFamily="50" charset="-52"/>
              </a:rPr>
              <a:t>313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8506" y="3099971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uller Bold" pitchFamily="50" charset="-52"/>
              </a:rPr>
              <a:t>157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170566"/>
            <a:ext cx="19341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Muller Bold" pitchFamily="50" charset="-52"/>
              </a:rPr>
              <a:t>1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Muller Bold" pitchFamily="50" charset="-52"/>
              </a:rPr>
              <a:t>. Егор Петров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Muller Bold" pitchFamily="50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588" y="5979819"/>
            <a:ext cx="21501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Muller Bold" pitchFamily="50" charset="-52"/>
              </a:rPr>
              <a:t>3. Игорь Ким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Muller Bold" pitchFamily="50" charset="-5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6906870"/>
            <a:ext cx="21501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Muller Bold" pitchFamily="50" charset="-52"/>
              </a:rPr>
              <a:t>4. Стас Васильев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Muller Bold" pitchFamily="50" charset="-5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1800" y="417056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10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43808" y="512139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9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5106670"/>
            <a:ext cx="2016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Muller Bold" pitchFamily="50" charset="-52"/>
              </a:rPr>
              <a:t>2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Muller Bold" pitchFamily="50" charset="-52"/>
              </a:rPr>
              <a:t>. Ирина Павлова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Muller Bold" pitchFamily="50" charset="-5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3808" y="5997509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uller Bold" pitchFamily="50" charset="-52"/>
              </a:rPr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3808" y="692497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7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47864" y="6002041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uller Bold" pitchFamily="50" charset="-52"/>
              </a:rPr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47864" y="692118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7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47864" y="512477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9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5856" y="417056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10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98018" y="692159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3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79912" y="6012235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2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9912" y="5115723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1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79912" y="417056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Muller Bold" pitchFamily="50" charset="-52"/>
              </a:rPr>
              <a:t>0</a:t>
            </a:r>
            <a:endParaRPr lang="ru-RU" sz="1600" dirty="0">
              <a:solidFill>
                <a:schemeClr val="bg1"/>
              </a:solidFill>
              <a:latin typeface="Muller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54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k\Desktop\NL!A. Сайт\nla_site\content\eduquiz\manage_questions\files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864" y="9525"/>
            <a:ext cx="3815769" cy="678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3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3" t="16085" r="14444" b="37919"/>
          <a:stretch/>
        </p:blipFill>
        <p:spPr bwMode="auto">
          <a:xfrm>
            <a:off x="1596572" y="1196752"/>
            <a:ext cx="7024914" cy="473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ÐÐ°ÑÑÐ¸Ð½ÐºÐ¸ Ð¿Ð¾ Ð·Ð°Ð¿ÑÐ¾ÑÑ drawing arro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464"/>
          <a:stretch/>
        </p:blipFill>
        <p:spPr bwMode="auto">
          <a:xfrm rot="1798331">
            <a:off x="6734235" y="4502526"/>
            <a:ext cx="1382216" cy="95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8889" r="15937" b="54444"/>
          <a:stretch/>
        </p:blipFill>
        <p:spPr bwMode="auto">
          <a:xfrm>
            <a:off x="1157288" y="1207895"/>
            <a:ext cx="66865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ÐÐ°ÑÑÐ¸Ð½ÐºÐ¸ Ð¿Ð¾ Ð·Ð°Ð¿ÑÐ¾ÑÑ drawing arro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464"/>
          <a:stretch/>
        </p:blipFill>
        <p:spPr bwMode="auto">
          <a:xfrm rot="1798331">
            <a:off x="6086163" y="3638430"/>
            <a:ext cx="1382216" cy="95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</Words>
  <Application>Microsoft Office PowerPoint</Application>
  <PresentationFormat>Экран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</dc:creator>
  <cp:lastModifiedBy>mark</cp:lastModifiedBy>
  <cp:revision>9</cp:revision>
  <dcterms:created xsi:type="dcterms:W3CDTF">2018-11-15T12:30:59Z</dcterms:created>
  <dcterms:modified xsi:type="dcterms:W3CDTF">2018-11-20T16:15:12Z</dcterms:modified>
</cp:coreProperties>
</file>