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5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ÑÐ¸Ð²Ð°Ñ Ð·Ð°Ð±ÑÐ²Ð°Ð½Ð¸Ñ Ð­Ð±Ð±Ð¸Ð½Ð³Ð°Ð·ÑÐ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2" t="71824" r="36472" b="2654"/>
          <a:stretch/>
        </p:blipFill>
        <p:spPr bwMode="auto">
          <a:xfrm>
            <a:off x="3347864" y="5198083"/>
            <a:ext cx="2176889" cy="114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" y="404483"/>
            <a:ext cx="2632894" cy="46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25" y="404483"/>
            <a:ext cx="2632895" cy="46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20" y="404483"/>
            <a:ext cx="2632628" cy="46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2</cp:revision>
  <dcterms:created xsi:type="dcterms:W3CDTF">2018-09-27T10:03:50Z</dcterms:created>
  <dcterms:modified xsi:type="dcterms:W3CDTF">2018-09-27T10:06:11Z</dcterms:modified>
</cp:coreProperties>
</file>