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1520" y="544284"/>
            <a:ext cx="9424573" cy="7795188"/>
            <a:chOff x="251520" y="544284"/>
            <a:chExt cx="9424573" cy="779518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5" t="10300" r="43941" b="38483"/>
            <a:stretch/>
          </p:blipFill>
          <p:spPr bwMode="auto">
            <a:xfrm>
              <a:off x="251520" y="544284"/>
              <a:ext cx="9424573" cy="526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02" t="21445" r="43809" b="7020"/>
            <a:stretch/>
          </p:blipFill>
          <p:spPr bwMode="auto">
            <a:xfrm>
              <a:off x="3059832" y="980728"/>
              <a:ext cx="6362058" cy="7358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87424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16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3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9736" r="38889" b="33333"/>
          <a:stretch/>
        </p:blipFill>
        <p:spPr bwMode="auto">
          <a:xfrm>
            <a:off x="107504" y="41754"/>
            <a:ext cx="9001000" cy="497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t="21588" r="42714" b="34429"/>
          <a:stretch/>
        </p:blipFill>
        <p:spPr bwMode="auto">
          <a:xfrm>
            <a:off x="2618313" y="524024"/>
            <a:ext cx="5617037" cy="384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 t="34376" r="42714" b="6596"/>
          <a:stretch/>
        </p:blipFill>
        <p:spPr bwMode="auto">
          <a:xfrm>
            <a:off x="2699792" y="836712"/>
            <a:ext cx="5503982" cy="515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2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8395" r="31458" b="22099"/>
          <a:stretch/>
        </p:blipFill>
        <p:spPr bwMode="auto">
          <a:xfrm>
            <a:off x="107504" y="404663"/>
            <a:ext cx="8928992" cy="546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3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10247" r="34583" b="11358"/>
          <a:stretch/>
        </p:blipFill>
        <p:spPr bwMode="auto">
          <a:xfrm>
            <a:off x="35496" y="44624"/>
            <a:ext cx="8981155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79712" y="404664"/>
            <a:ext cx="7344816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16717" r="34583" b="11358"/>
          <a:stretch/>
        </p:blipFill>
        <p:spPr bwMode="auto">
          <a:xfrm>
            <a:off x="1979712" y="795536"/>
            <a:ext cx="6766841" cy="594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2" y="3951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Muller Black" pitchFamily="50" charset="-52"/>
              </a:rPr>
              <a:t>Теремок. Меню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uller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08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\Desktop\NL!A. Сайт\nla_site\content\eduai\doc\mechanics\images\poca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630"/>
            <a:ext cx="3744416" cy="66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\Desktop\NL!A. Сайт\nla_site\content\eduai\doc\mechanics\images\procas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0630"/>
            <a:ext cx="3744416" cy="66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2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1"/>
            <a:ext cx="3744415" cy="665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004048" y="5229200"/>
            <a:ext cx="3384376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C:\Users\mark\Desktop\NL!A. Сайт\nla_site\content\eduai\doc\mechanics\images\pocas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630"/>
            <a:ext cx="3744416" cy="66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3" y="1191"/>
            <a:ext cx="3742853" cy="6654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23592" r="3031" b="1430"/>
          <a:stretch/>
        </p:blipFill>
        <p:spPr bwMode="auto">
          <a:xfrm>
            <a:off x="5157936" y="1208112"/>
            <a:ext cx="33909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11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1" t="30247" r="45000" b="56297"/>
          <a:stretch/>
        </p:blipFill>
        <p:spPr bwMode="auto">
          <a:xfrm>
            <a:off x="479574" y="332656"/>
            <a:ext cx="4127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48255" r="67362" b="8892"/>
          <a:stretch/>
        </p:blipFill>
        <p:spPr bwMode="auto">
          <a:xfrm>
            <a:off x="516508" y="1628800"/>
            <a:ext cx="4127500" cy="440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74" y="325016"/>
            <a:ext cx="4162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22" y="1676747"/>
            <a:ext cx="4171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962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</Words>
  <Application>Microsoft Office PowerPoint</Application>
  <PresentationFormat>Экран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15</cp:revision>
  <dcterms:created xsi:type="dcterms:W3CDTF">2018-09-27T10:03:50Z</dcterms:created>
  <dcterms:modified xsi:type="dcterms:W3CDTF">2018-10-05T12:37:36Z</dcterms:modified>
</cp:coreProperties>
</file>