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ark\Dropbox\Camera Uploads\2016-01-17 17.34.3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4638"/>
            <a:ext cx="16891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ark\Dropbox\Camera Uploads\2016-01-17 17.37.1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4638"/>
            <a:ext cx="16891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mark\Dropbox\Camera Uploads\2016-01-17 18.44.1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0988"/>
            <a:ext cx="1685925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mark\Dropbox\Camera Uploads\2016-01-17 18.44.1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54" y="3429000"/>
            <a:ext cx="1695450" cy="30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mark\Dropbox\Camera Uploads\2016-01-17 18.45.0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32175"/>
            <a:ext cx="169418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mark\Dropbox\Camera Uploads\2016-01-17 17.35.09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87" y="3416920"/>
            <a:ext cx="1678940" cy="298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1</cp:revision>
  <dcterms:created xsi:type="dcterms:W3CDTF">2018-12-14T08:07:08Z</dcterms:created>
  <dcterms:modified xsi:type="dcterms:W3CDTF">2018-12-14T08:16:36Z</dcterms:modified>
</cp:coreProperties>
</file>