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642"/>
      </p:cViewPr>
      <p:guideLst>
        <p:guide orient="horz" pos="216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 t="7496" r="55926" b="66543"/>
          <a:stretch/>
        </p:blipFill>
        <p:spPr bwMode="auto">
          <a:xfrm>
            <a:off x="6638954" y="1759174"/>
            <a:ext cx="24244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268760"/>
            <a:ext cx="687915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 smtClean="0">
                <a:latin typeface="Muller Black" pitchFamily="50" charset="-52"/>
              </a:rPr>
              <a:t>NL</a:t>
            </a:r>
            <a:r>
              <a:rPr lang="en-US" sz="19900" dirty="0" smtClean="0">
                <a:solidFill>
                  <a:srgbClr val="FFFF00"/>
                </a:solidFill>
                <a:latin typeface="Muller Black" pitchFamily="50" charset="-52"/>
              </a:rPr>
              <a:t>!</a:t>
            </a:r>
            <a:r>
              <a:rPr lang="en-US" sz="19900" dirty="0" smtClean="0">
                <a:latin typeface="Muller Black" pitchFamily="50" charset="-52"/>
              </a:rPr>
              <a:t>A </a:t>
            </a:r>
            <a:endParaRPr lang="ru-RU" sz="19900" dirty="0" smtClean="0">
              <a:latin typeface="Muller Black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8380" y="3425518"/>
            <a:ext cx="614463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dirty="0">
                <a:latin typeface="Muller Black" pitchFamily="50" charset="-52"/>
              </a:rPr>
              <a:t>EduQuiz</a:t>
            </a:r>
            <a:endParaRPr lang="ru-RU" sz="11500" dirty="0"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3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48518" r="63282" b="48797"/>
          <a:stretch/>
        </p:blipFill>
        <p:spPr bwMode="auto">
          <a:xfrm>
            <a:off x="764629" y="3107510"/>
            <a:ext cx="13289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1797"/>
            <a:ext cx="104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02747"/>
            <a:ext cx="133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33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7" y="4240138"/>
            <a:ext cx="104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48518" r="63282" b="48797"/>
          <a:stretch/>
        </p:blipFill>
        <p:spPr bwMode="auto">
          <a:xfrm>
            <a:off x="2843808" y="4240138"/>
            <a:ext cx="13289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80756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55660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79662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27140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985" y="309753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47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458" y="30999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uller Bold" pitchFamily="50" charset="-52"/>
              </a:rPr>
              <a:t>313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8506" y="30999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uller Bold" pitchFamily="50" charset="-52"/>
              </a:rPr>
              <a:t>157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170566"/>
            <a:ext cx="1934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1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. Егор Петров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588" y="5979819"/>
            <a:ext cx="21501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3. Игорь Ким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906870"/>
            <a:ext cx="21501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4. Стас Васильев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1800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51213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9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5106670"/>
            <a:ext cx="2016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2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. Ирина Павлова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808" y="599750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uller Bold" pitchFamily="50" charset="-52"/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808" y="69249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7864" y="600204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uller Bold" pitchFamily="50" charset="-52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7864" y="692118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51247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9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5856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8018" y="69215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3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9912" y="601223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2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9912" y="5115723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9912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5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Экран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6</cp:revision>
  <dcterms:created xsi:type="dcterms:W3CDTF">2018-11-15T12:30:59Z</dcterms:created>
  <dcterms:modified xsi:type="dcterms:W3CDTF">2018-11-19T13:15:21Z</dcterms:modified>
</cp:coreProperties>
</file>