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51520" y="544284"/>
            <a:ext cx="9424573" cy="7795188"/>
            <a:chOff x="251520" y="544284"/>
            <a:chExt cx="9424573" cy="779518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5" t="10300" r="43941" b="38483"/>
            <a:stretch/>
          </p:blipFill>
          <p:spPr bwMode="auto">
            <a:xfrm>
              <a:off x="251520" y="544284"/>
              <a:ext cx="9424573" cy="526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02" t="21445" r="43809" b="7020"/>
            <a:stretch/>
          </p:blipFill>
          <p:spPr bwMode="auto">
            <a:xfrm>
              <a:off x="3059832" y="980728"/>
              <a:ext cx="6362058" cy="7358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-387424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16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3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9736" r="38889" b="33333"/>
          <a:stretch/>
        </p:blipFill>
        <p:spPr bwMode="auto">
          <a:xfrm>
            <a:off x="107504" y="41754"/>
            <a:ext cx="9001000" cy="497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t="21588" r="42714" b="34429"/>
          <a:stretch/>
        </p:blipFill>
        <p:spPr bwMode="auto">
          <a:xfrm>
            <a:off x="2618313" y="524024"/>
            <a:ext cx="5617037" cy="384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8" t="34376" r="42714" b="6596"/>
          <a:stretch/>
        </p:blipFill>
        <p:spPr bwMode="auto">
          <a:xfrm>
            <a:off x="2699792" y="836712"/>
            <a:ext cx="5503982" cy="515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2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8395" r="31458" b="22099"/>
          <a:stretch/>
        </p:blipFill>
        <p:spPr bwMode="auto">
          <a:xfrm>
            <a:off x="107504" y="404663"/>
            <a:ext cx="8928992" cy="546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31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10247" r="34583" b="11358"/>
          <a:stretch/>
        </p:blipFill>
        <p:spPr bwMode="auto">
          <a:xfrm>
            <a:off x="35496" y="44624"/>
            <a:ext cx="8981155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79712" y="404664"/>
            <a:ext cx="7344816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16717" r="34583" b="11358"/>
          <a:stretch/>
        </p:blipFill>
        <p:spPr bwMode="auto">
          <a:xfrm>
            <a:off x="1979712" y="795536"/>
            <a:ext cx="6766841" cy="594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9712" y="39513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Muller Black" pitchFamily="50" charset="-52"/>
              </a:rPr>
              <a:t>Теремок. Меню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uller Black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3086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Экран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11</cp:revision>
  <dcterms:created xsi:type="dcterms:W3CDTF">2018-09-27T10:03:50Z</dcterms:created>
  <dcterms:modified xsi:type="dcterms:W3CDTF">2018-09-28T11:36:50Z</dcterms:modified>
</cp:coreProperties>
</file>