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78"/>
      </p:cViewPr>
      <p:guideLst>
        <p:guide orient="horz" pos="3793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76" y="836712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244407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РАЗВЛЕЧЕНИЕ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МУЛЬТИКИ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”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578" y="124421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ТРЕНИРОВКА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ИГРА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”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4148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Muller Black" pitchFamily="50" charset="-52"/>
              </a:rPr>
              <a:t>Цифровое обучение в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7669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CKdbPa1c5Zc/WnAR3VJOH5I/AAAAAAAAGtQ/fkb2dM8alAQxgm3e7BOaMasDm81yemPGgCLcBGAs/s1600/trendy-cifrovogo-obucheniya-digital-learning-desyat-veshchej-kotorye-neobhodimo-zn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918847" cy="44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1835696" y="1748433"/>
            <a:ext cx="720080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71797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uller Black" pitchFamily="50" charset="-52"/>
              </a:rPr>
              <a:t>Стремительная эволюция </a:t>
            </a:r>
            <a:r>
              <a:rPr lang="en-US" sz="2800" dirty="0" smtClean="0">
                <a:latin typeface="Muller Black" pitchFamily="50" charset="-52"/>
              </a:rPr>
              <a:t>L&amp;D: </a:t>
            </a:r>
            <a:endParaRPr lang="ru-RU" sz="2800" dirty="0" smtClean="0">
              <a:latin typeface="Muller Black" pitchFamily="50" charset="-52"/>
            </a:endParaRPr>
          </a:p>
          <a:p>
            <a:r>
              <a:rPr lang="ru-RU" sz="2800" dirty="0" smtClean="0">
                <a:latin typeface="Muller Black" pitchFamily="50" charset="-52"/>
              </a:rPr>
              <a:t>от </a:t>
            </a:r>
            <a:r>
              <a:rPr lang="en-US" sz="2800" dirty="0" smtClean="0">
                <a:latin typeface="Muller Black" pitchFamily="50" charset="-52"/>
              </a:rPr>
              <a:t>e-learning </a:t>
            </a:r>
            <a:r>
              <a:rPr lang="ru-RU" sz="2800" dirty="0" smtClean="0">
                <a:latin typeface="Muller Black" pitchFamily="50" charset="-52"/>
              </a:rPr>
              <a:t>к цифровому обучению</a:t>
            </a:r>
          </a:p>
          <a:p>
            <a:r>
              <a:rPr lang="ru-RU" sz="2800" dirty="0" smtClean="0">
                <a:latin typeface="Muller Black" pitchFamily="50" charset="-52"/>
              </a:rPr>
              <a:t>всего за одно поколение</a:t>
            </a:r>
            <a:endParaRPr lang="ru-RU" sz="2800" dirty="0" smtClean="0">
              <a:latin typeface="Muller Black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96552" y="2809959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Muller Bold" pitchFamily="50" charset="-52"/>
              </a:rPr>
              <a:t>Формат</a:t>
            </a: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r>
              <a:rPr lang="ru-RU" dirty="0" smtClean="0">
                <a:latin typeface="Muller Bold" pitchFamily="50" charset="-52"/>
              </a:rPr>
              <a:t>Философия</a:t>
            </a:r>
          </a:p>
          <a:p>
            <a:pPr algn="r"/>
            <a:endParaRPr lang="ru-RU" dirty="0" smtClean="0">
              <a:latin typeface="Muller Bold" pitchFamily="50" charset="-52"/>
            </a:endParaRP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r>
              <a:rPr lang="ru-RU" dirty="0" smtClean="0">
                <a:latin typeface="Muller Bold" pitchFamily="50" charset="-52"/>
              </a:rPr>
              <a:t>Пользователи</a:t>
            </a: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r>
              <a:rPr lang="ru-RU" dirty="0" smtClean="0">
                <a:latin typeface="Muller Bold" pitchFamily="50" charset="-52"/>
              </a:rPr>
              <a:t>Системы</a:t>
            </a:r>
          </a:p>
          <a:p>
            <a:pPr algn="r"/>
            <a:endParaRPr lang="ru-RU" dirty="0" smtClean="0">
              <a:latin typeface="Muller Bold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58745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ru-RU" dirty="0"/>
              <a:t>1998-2002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587451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2005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8745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2010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5877372"/>
            <a:ext cx="165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2017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587451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2020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1772816"/>
            <a:ext cx="194421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uller Bold" pitchFamily="50" charset="-52"/>
              </a:rPr>
              <a:t>E-learning</a:t>
            </a:r>
          </a:p>
          <a:p>
            <a:pPr algn="ctr"/>
            <a:r>
              <a:rPr lang="en-US" sz="1400" dirty="0" smtClean="0">
                <a:latin typeface="Muller Bold" pitchFamily="50" charset="-52"/>
              </a:rPr>
              <a:t>&amp; </a:t>
            </a:r>
            <a:r>
              <a:rPr lang="ru-RU" sz="1400" dirty="0" smtClean="0">
                <a:latin typeface="Muller Bold" pitchFamily="50" charset="-52"/>
              </a:rPr>
              <a:t>смешанное обучение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18256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Управление талантами</a:t>
            </a:r>
            <a:endParaRPr lang="ru-RU" sz="1400" dirty="0" smtClean="0">
              <a:latin typeface="Muller Bold" pitchFamily="50" charset="-5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18256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Непрерывное обучение</a:t>
            </a:r>
            <a:endParaRPr lang="ru-RU" sz="1400" dirty="0" smtClean="0">
              <a:latin typeface="Muller Bold" pitchFamily="50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1906" y="1825660"/>
            <a:ext cx="235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Цифровое </a:t>
            </a:r>
          </a:p>
          <a:p>
            <a:pPr algn="ctr"/>
            <a:r>
              <a:rPr lang="ru-RU" sz="1400" dirty="0" smtClean="0">
                <a:latin typeface="Muller Bold" pitchFamily="50" charset="-52"/>
              </a:rPr>
              <a:t>обучение</a:t>
            </a:r>
            <a:endParaRPr lang="ru-RU" sz="1400" dirty="0" smtClean="0">
              <a:latin typeface="Muller Bold" pitchFamily="50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2320" y="18256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«Умное»</a:t>
            </a:r>
          </a:p>
          <a:p>
            <a:pPr algn="ctr"/>
            <a:r>
              <a:rPr lang="ru-RU" sz="1400" dirty="0" smtClean="0">
                <a:latin typeface="Muller Bold" pitchFamily="50" charset="-52"/>
              </a:rPr>
              <a:t>обучение</a:t>
            </a:r>
            <a:endParaRPr lang="ru-RU" sz="1400" dirty="0" smtClean="0">
              <a:latin typeface="Muller Bold" pitchFamily="50" charset="-52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835696" y="1772816"/>
            <a:ext cx="0" cy="39604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07504" y="5733256"/>
            <a:ext cx="8784976" cy="801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756592" y="6433591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 smtClean="0">
                <a:latin typeface="Muller Black" pitchFamily="50" charset="-52"/>
              </a:rPr>
              <a:t>Neuro Lab</a:t>
            </a:r>
            <a:r>
              <a:rPr lang="en-US" dirty="0" smtClean="0">
                <a:solidFill>
                  <a:srgbClr val="FFC000"/>
                </a:solidFill>
                <a:latin typeface="Muller Black" pitchFamily="50" charset="-52"/>
              </a:rPr>
              <a:t>!</a:t>
            </a:r>
            <a:r>
              <a:rPr lang="en-US" dirty="0" smtClean="0">
                <a:latin typeface="Muller Black" pitchFamily="50" charset="-52"/>
              </a:rPr>
              <a:t> Algorithms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- цифровые образовательные решения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3347864" y="1788606"/>
            <a:ext cx="0" cy="394465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13598" y="1788606"/>
            <a:ext cx="0" cy="395266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256759" y="1788606"/>
            <a:ext cx="0" cy="395266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884368" y="1788606"/>
            <a:ext cx="0" cy="395266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19672" y="5230361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как </a:t>
            </a:r>
            <a:r>
              <a:rPr lang="en-US" sz="1100" dirty="0" smtClean="0">
                <a:latin typeface="Muller Bold" pitchFamily="50" charset="-52"/>
              </a:rPr>
              <a:t>e-learning </a:t>
            </a:r>
            <a:r>
              <a:rPr lang="ru-RU" sz="1100" dirty="0" smtClean="0">
                <a:latin typeface="Muller Bold" pitchFamily="50" charset="-52"/>
              </a:rPr>
              <a:t>платформа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1840" y="5217780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как платформа Талантов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5217779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как платформа опыта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3693" y="521472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невидима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Мобильное обучение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 rot="5400000">
            <a:off x="7127702" y="3636313"/>
            <a:ext cx="2593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Умное, Персонализированное, Машинное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672" y="442151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Самообучение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Онлайн-обучение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31840" y="442151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Фокус на карьеру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Горы тем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4336875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По запросу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Встроенное 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обучение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4168" y="4336875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Каждый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Везде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Все время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2263" y="3573016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Разработка 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инструкций.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Киркпатрик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0983" y="3568921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Смешанное </a:t>
            </a:r>
            <a:r>
              <a:rPr lang="en-US" sz="1100" dirty="0" smtClean="0">
                <a:latin typeface="Muller Bold" pitchFamily="50" charset="-52"/>
              </a:rPr>
              <a:t>&amp; </a:t>
            </a:r>
            <a:endParaRPr lang="ru-RU" sz="1100" dirty="0" smtClean="0">
              <a:latin typeface="Muller Bold" pitchFamily="50" charset="-52"/>
            </a:endParaRPr>
          </a:p>
          <a:p>
            <a:pPr algn="ctr"/>
            <a:r>
              <a:rPr lang="ru-RU" sz="1100" dirty="0" smtClean="0">
                <a:latin typeface="Muller Bold" pitchFamily="50" charset="-52"/>
              </a:rPr>
              <a:t>социальное 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обучение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0413" y="3636022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Модель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70-20-10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6176" y="365765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Дизайн мышление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Учебный опыт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2479" y="2780928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Каталог курсов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Онлайн университет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1840" y="2675295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Образовательная и карьерная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траектория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98591" y="2844572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Видео</a:t>
            </a:r>
            <a:endParaRPr lang="ru-RU" sz="1100" dirty="0" smtClean="0">
              <a:latin typeface="Muller Bold" pitchFamily="50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46651" y="2684820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Микро-обучение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Потоковый контент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Курсы везде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3376042"/>
            <a:ext cx="777614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4254996"/>
            <a:ext cx="777614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5085184"/>
            <a:ext cx="777686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185019" y="2468513"/>
            <a:ext cx="777614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120</Words>
  <Application>Microsoft Office PowerPoint</Application>
  <PresentationFormat>Экран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13</cp:revision>
  <dcterms:created xsi:type="dcterms:W3CDTF">2018-11-04T08:10:47Z</dcterms:created>
  <dcterms:modified xsi:type="dcterms:W3CDTF">2018-11-07T12:56:51Z</dcterms:modified>
</cp:coreProperties>
</file>