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628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ÑÐ¸Ð²Ð°Ñ Ð·Ð°Ð±ÑÐ²Ð°Ð½Ð¸Ñ Ð­Ð±Ð±Ð¸Ð½Ð³Ð°Ð·ÑÐ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2" t="71824" r="36472" b="2654"/>
          <a:stretch/>
        </p:blipFill>
        <p:spPr bwMode="auto">
          <a:xfrm>
            <a:off x="3347864" y="5198083"/>
            <a:ext cx="2176889" cy="114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" y="404483"/>
            <a:ext cx="2632894" cy="4680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25" y="404483"/>
            <a:ext cx="2632895" cy="4680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20" y="404483"/>
            <a:ext cx="2632628" cy="4680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0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k\Desktop\NL!A. Сайт\nla_site\content\eduai\doc\concept\images\smart_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73882"/>
            <a:ext cx="40767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 t="17655" r="45069" b="39876"/>
          <a:stretch/>
        </p:blipFill>
        <p:spPr bwMode="auto">
          <a:xfrm>
            <a:off x="4760268" y="994519"/>
            <a:ext cx="40513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05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0" t="29013" r="20903" b="20617"/>
          <a:stretch/>
        </p:blipFill>
        <p:spPr bwMode="auto">
          <a:xfrm>
            <a:off x="323528" y="692696"/>
            <a:ext cx="8966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63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6" t="33333" r="22292" b="22222"/>
          <a:stretch/>
        </p:blipFill>
        <p:spPr bwMode="auto">
          <a:xfrm>
            <a:off x="467544" y="1143000"/>
            <a:ext cx="843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448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Экран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</dc:creator>
  <cp:lastModifiedBy>mark</cp:lastModifiedBy>
  <cp:revision>4</cp:revision>
  <dcterms:created xsi:type="dcterms:W3CDTF">2018-09-27T10:03:50Z</dcterms:created>
  <dcterms:modified xsi:type="dcterms:W3CDTF">2018-09-28T10:09:16Z</dcterms:modified>
</cp:coreProperties>
</file>