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0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11146" r="64365" b="39471"/>
          <a:stretch/>
        </p:blipFill>
        <p:spPr bwMode="auto">
          <a:xfrm>
            <a:off x="1357906" y="548680"/>
            <a:ext cx="6428188" cy="50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3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11358" r="65000" b="40617"/>
          <a:stretch/>
        </p:blipFill>
        <p:spPr bwMode="auto">
          <a:xfrm>
            <a:off x="1475656" y="620688"/>
            <a:ext cx="62992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30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1234" r="64098" b="40000"/>
          <a:stretch/>
        </p:blipFill>
        <p:spPr bwMode="auto">
          <a:xfrm>
            <a:off x="1333500" y="692696"/>
            <a:ext cx="6477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31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11146" r="64365" b="39471"/>
          <a:stretch/>
        </p:blipFill>
        <p:spPr bwMode="auto">
          <a:xfrm>
            <a:off x="611560" y="1909065"/>
            <a:ext cx="246019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11358" r="65000" b="40617"/>
          <a:stretch/>
        </p:blipFill>
        <p:spPr bwMode="auto">
          <a:xfrm>
            <a:off x="3189197" y="1909065"/>
            <a:ext cx="24790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1234" r="64098" b="40000"/>
          <a:stretch/>
        </p:blipFill>
        <p:spPr bwMode="auto">
          <a:xfrm>
            <a:off x="5796136" y="1909066"/>
            <a:ext cx="2520280" cy="195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216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Экран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3</cp:revision>
  <dcterms:created xsi:type="dcterms:W3CDTF">2018-09-26T14:36:16Z</dcterms:created>
  <dcterms:modified xsi:type="dcterms:W3CDTF">2018-09-26T14:43:55Z</dcterms:modified>
</cp:coreProperties>
</file>