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08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duAi Ð¢Ð¾ÑÐ°Ð»ÑÐ½ÑÐ¹ Ð´Ð¸ÐºÑÐ°Ð½Ñ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8800"/>
            <a:ext cx="318157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64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3" t="19877" r="47430" b="42345"/>
          <a:stretch/>
        </p:blipFill>
        <p:spPr bwMode="auto">
          <a:xfrm>
            <a:off x="3059832" y="1556792"/>
            <a:ext cx="345073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7854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</dc:creator>
  <cp:lastModifiedBy>mark</cp:lastModifiedBy>
  <cp:revision>2</cp:revision>
  <dcterms:created xsi:type="dcterms:W3CDTF">2018-10-01T09:35:11Z</dcterms:created>
  <dcterms:modified xsi:type="dcterms:W3CDTF">2018-10-01T09:52:13Z</dcterms:modified>
</cp:coreProperties>
</file>