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1" r:id="rId6"/>
    <p:sldId id="258" r:id="rId7"/>
    <p:sldId id="259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3A7E-D574-4E31-9872-6E8DA4F16641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A4B4-7D12-427E-B4D8-2F19FDA63A3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3A7E-D574-4E31-9872-6E8DA4F16641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A4B4-7D12-427E-B4D8-2F19FDA63A3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3A7E-D574-4E31-9872-6E8DA4F16641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A4B4-7D12-427E-B4D8-2F19FDA63A3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3A7E-D574-4E31-9872-6E8DA4F16641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A4B4-7D12-427E-B4D8-2F19FDA63A3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3A7E-D574-4E31-9872-6E8DA4F16641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A4B4-7D12-427E-B4D8-2F19FDA63A3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3A7E-D574-4E31-9872-6E8DA4F16641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A4B4-7D12-427E-B4D8-2F19FDA63A3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3A7E-D574-4E31-9872-6E8DA4F16641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A4B4-7D12-427E-B4D8-2F19FDA63A3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3A7E-D574-4E31-9872-6E8DA4F16641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A4B4-7D12-427E-B4D8-2F19FDA63A3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3A7E-D574-4E31-9872-6E8DA4F16641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A4B4-7D12-427E-B4D8-2F19FDA63A3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3A7E-D574-4E31-9872-6E8DA4F16641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A4B4-7D12-427E-B4D8-2F19FDA63A3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3A7E-D574-4E31-9872-6E8DA4F16641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A4B4-7D12-427E-B4D8-2F19FDA63A3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E3A7E-D574-4E31-9872-6E8DA4F16641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5A4B4-7D12-427E-B4D8-2F19FDA63A3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2D </a:t>
            </a:r>
            <a:r>
              <a:rPr lang="ko-KR" altLang="en-US" sz="3200" dirty="0" smtClean="0"/>
              <a:t>게임프로그래밍 </a:t>
            </a:r>
            <a:r>
              <a:rPr lang="en-US" altLang="ko-KR" sz="3200" dirty="0" smtClean="0"/>
              <a:t>– 1</a:t>
            </a:r>
            <a:r>
              <a:rPr lang="ko-KR" altLang="en-US" sz="3200" dirty="0" smtClean="0"/>
              <a:t>차 프로젝트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2016180055 </a:t>
            </a:r>
            <a:r>
              <a:rPr lang="ko-KR" altLang="en-US" sz="2000" dirty="0" err="1" smtClean="0"/>
              <a:t>이하늬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아케이드 게임</a:t>
            </a:r>
            <a:endParaRPr lang="ko-KR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b="8633"/>
          <a:stretch>
            <a:fillRect/>
          </a:stretch>
        </p:blipFill>
        <p:spPr bwMode="auto">
          <a:xfrm>
            <a:off x="683568" y="1772816"/>
            <a:ext cx="2748553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139952" y="1484784"/>
            <a:ext cx="4248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Toth</a:t>
            </a:r>
            <a:r>
              <a:rPr lang="en-US" altLang="ko-KR" dirty="0" smtClean="0"/>
              <a:t> (</a:t>
            </a:r>
            <a:r>
              <a:rPr lang="ko-KR" altLang="en-US" dirty="0" smtClean="0"/>
              <a:t>미로 탈출 게임)</a:t>
            </a:r>
            <a:endParaRPr lang="en-US" altLang="ko-KR" dirty="0" smtClean="0"/>
          </a:p>
          <a:p>
            <a:r>
              <a:rPr lang="ko-KR" altLang="en-US" dirty="0" smtClean="0"/>
              <a:t>미로 안에서 최대한 많은 코인과 별을 획득하고 출구를 찾아 탈출하는 아케이드 형식의 게임</a:t>
            </a:r>
            <a:endParaRPr lang="en-US" altLang="ko-KR" dirty="0" smtClean="0"/>
          </a:p>
          <a:p>
            <a:r>
              <a:rPr lang="ko-KR" altLang="en-US" dirty="0" smtClean="0"/>
              <a:t>직선 이동만 가능하다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벽에 닿기 전까지 방향 전환 불가능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6320353"/>
            <a:ext cx="1448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Toth</a:t>
            </a:r>
            <a:r>
              <a:rPr lang="en-US" altLang="ko-KR" sz="1200" dirty="0" smtClean="0"/>
              <a:t> 1</a:t>
            </a:r>
            <a:r>
              <a:rPr lang="ko-KR" altLang="en-US" sz="1200" dirty="0" smtClean="0"/>
              <a:t>라운드 화면</a:t>
            </a:r>
            <a:endParaRPr lang="ko-KR" altLang="en-US" sz="1200" dirty="0"/>
          </a:p>
        </p:txBody>
      </p:sp>
      <p:pic>
        <p:nvPicPr>
          <p:cNvPr id="1027" name="Picture 3" descr="E:\과제\게임공학\2018-2\2D게임프로그래밍\toth\244ECA485430074D1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5510" y="3347046"/>
            <a:ext cx="3566850" cy="289026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283968" y="6320353"/>
            <a:ext cx="1895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쥬니어네이버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베리통통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게임 방법</a:t>
            </a:r>
            <a:endParaRPr lang="ko-KR" altLang="en-US" dirty="0"/>
          </a:p>
        </p:txBody>
      </p:sp>
      <p:pic>
        <p:nvPicPr>
          <p:cNvPr id="3074" name="Picture 2" descr="E:\과제\게임공학\2018-2\2D게임프로그래밍\totm\1534329823107.jpg"/>
          <p:cNvPicPr>
            <a:picLocks noChangeAspect="1" noChangeArrowheads="1"/>
          </p:cNvPicPr>
          <p:nvPr/>
        </p:nvPicPr>
        <p:blipFill>
          <a:blip r:embed="rId2" cstate="print"/>
          <a:srcRect l="10269" t="29905" r="25183" b="33823"/>
          <a:stretch>
            <a:fillRect/>
          </a:stretch>
        </p:blipFill>
        <p:spPr bwMode="auto">
          <a:xfrm>
            <a:off x="2025961" y="1412776"/>
            <a:ext cx="4346239" cy="4581359"/>
          </a:xfrm>
          <a:prstGeom prst="rect">
            <a:avLst/>
          </a:prstGeom>
          <a:noFill/>
        </p:spPr>
      </p:pic>
      <p:sp>
        <p:nvSpPr>
          <p:cNvPr id="13" name="오른쪽 화살표 12"/>
          <p:cNvSpPr/>
          <p:nvPr/>
        </p:nvSpPr>
        <p:spPr>
          <a:xfrm>
            <a:off x="5050298" y="5085184"/>
            <a:ext cx="648072" cy="486054"/>
          </a:xfrm>
          <a:prstGeom prst="rightArrow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>
            <a:off x="4402226" y="4725144"/>
            <a:ext cx="576064" cy="586933"/>
          </a:xfrm>
          <a:prstGeom prst="downArrow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위쪽 화살표 17"/>
          <p:cNvSpPr/>
          <p:nvPr/>
        </p:nvSpPr>
        <p:spPr>
          <a:xfrm>
            <a:off x="5410338" y="3284984"/>
            <a:ext cx="504056" cy="1224136"/>
          </a:xfrm>
          <a:prstGeom prst="upArrow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화살표 18"/>
          <p:cNvSpPr/>
          <p:nvPr/>
        </p:nvSpPr>
        <p:spPr>
          <a:xfrm>
            <a:off x="3682146" y="3140968"/>
            <a:ext cx="1512168" cy="360040"/>
          </a:xfrm>
          <a:prstGeom prst="leftArrow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39141" y="6165304"/>
            <a:ext cx="599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직진만 가능한 캐릭터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벽을 다양하게 이용하는 플레이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흐름도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779912" y="1556792"/>
            <a:ext cx="144016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시작</a:t>
            </a:r>
            <a:endParaRPr lang="ko-KR" altLang="en-US" sz="1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779912" y="2564904"/>
            <a:ext cx="144016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스테이지 선택</a:t>
            </a:r>
            <a:endParaRPr lang="ko-KR" altLang="en-US" sz="1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228184" y="2564904"/>
            <a:ext cx="144016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캐릭터 선택</a:t>
            </a:r>
            <a:endParaRPr lang="ko-KR" altLang="en-US" sz="1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75656" y="2564904"/>
            <a:ext cx="144016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옵션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1560" y="3284984"/>
            <a:ext cx="144016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배경음악 조절</a:t>
            </a:r>
            <a:endParaRPr lang="ko-KR" alt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11560" y="4005064"/>
            <a:ext cx="144016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효과음 조절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79912" y="3717032"/>
            <a:ext cx="144016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게임 실행</a:t>
            </a:r>
            <a:endParaRPr lang="ko-KR" altLang="en-US" sz="14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084168" y="3717032"/>
            <a:ext cx="144016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일시정지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>
            <a:stCxn id="11" idx="3"/>
            <a:endCxn id="12" idx="1"/>
          </p:cNvCxnSpPr>
          <p:nvPr/>
        </p:nvCxnSpPr>
        <p:spPr>
          <a:xfrm>
            <a:off x="5220072" y="4005064"/>
            <a:ext cx="86409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5" idx="1"/>
          </p:cNvCxnSpPr>
          <p:nvPr/>
        </p:nvCxnSpPr>
        <p:spPr>
          <a:xfrm flipH="1">
            <a:off x="2987824" y="2852936"/>
            <a:ext cx="79208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5" idx="3"/>
            <a:endCxn id="6" idx="1"/>
          </p:cNvCxnSpPr>
          <p:nvPr/>
        </p:nvCxnSpPr>
        <p:spPr>
          <a:xfrm>
            <a:off x="5220072" y="2852936"/>
            <a:ext cx="1008112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4" idx="2"/>
            <a:endCxn id="5" idx="0"/>
          </p:cNvCxnSpPr>
          <p:nvPr/>
        </p:nvCxnSpPr>
        <p:spPr>
          <a:xfrm>
            <a:off x="4499992" y="2132856"/>
            <a:ext cx="0" cy="432048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11" idx="0"/>
          </p:cNvCxnSpPr>
          <p:nvPr/>
        </p:nvCxnSpPr>
        <p:spPr>
          <a:xfrm>
            <a:off x="4499992" y="3212976"/>
            <a:ext cx="0" cy="504056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4499992" y="4293096"/>
            <a:ext cx="0" cy="720080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endCxn id="10" idx="3"/>
          </p:cNvCxnSpPr>
          <p:nvPr/>
        </p:nvCxnSpPr>
        <p:spPr>
          <a:xfrm rot="5400000">
            <a:off x="1763688" y="3501008"/>
            <a:ext cx="1080120" cy="504056"/>
          </a:xfrm>
          <a:prstGeom prst="bentConnector2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endCxn id="8" idx="3"/>
          </p:cNvCxnSpPr>
          <p:nvPr/>
        </p:nvCxnSpPr>
        <p:spPr>
          <a:xfrm flipH="1">
            <a:off x="2051720" y="3573016"/>
            <a:ext cx="50405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39"/>
          <p:cNvCxnSpPr/>
          <p:nvPr/>
        </p:nvCxnSpPr>
        <p:spPr>
          <a:xfrm rot="5400000" flipH="1" flipV="1">
            <a:off x="2501770" y="3987062"/>
            <a:ext cx="2232248" cy="252028"/>
          </a:xfrm>
          <a:prstGeom prst="bentConnector2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3131840" y="5085184"/>
            <a:ext cx="165618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스테이지 </a:t>
            </a:r>
            <a:r>
              <a:rPr lang="ko-KR" altLang="en-US" sz="1400" dirty="0" err="1" smtClean="0"/>
              <a:t>클리어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층 규모의 탑에 갇힌 </a:t>
            </a:r>
            <a:r>
              <a:rPr lang="ko-KR" altLang="en-US" dirty="0" err="1" smtClean="0"/>
              <a:t>메이플</a:t>
            </a:r>
            <a:r>
              <a:rPr lang="ko-KR" altLang="en-US" dirty="0" smtClean="0"/>
              <a:t> 월드의 몬스터들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2050" name="Picture 2" descr="E:\과제\게임공학\2018-2\2D게임프로그래밍\totm\캡처.PNG"/>
          <p:cNvPicPr>
            <a:picLocks noChangeAspect="1" noChangeArrowheads="1"/>
          </p:cNvPicPr>
          <p:nvPr/>
        </p:nvPicPr>
        <p:blipFill>
          <a:blip r:embed="rId2" cstate="print"/>
          <a:srcRect l="13519" t="29114" r="8199" b="8782"/>
          <a:stretch>
            <a:fillRect/>
          </a:stretch>
        </p:blipFill>
        <p:spPr bwMode="auto">
          <a:xfrm>
            <a:off x="539552" y="2708920"/>
            <a:ext cx="6234839" cy="331236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9552" y="6093296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메이플스토리의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아이콘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범위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323528" y="1224136"/>
          <a:ext cx="8568952" cy="5445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3672408"/>
                <a:gridCol w="3744416"/>
              </a:tblGrid>
              <a:tr h="34239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최소 범위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추가 범위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604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캐릭터 컨트롤</a:t>
                      </a:r>
                      <a:endParaRPr lang="ko-KR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좌우상하 </a:t>
                      </a:r>
                      <a:r>
                        <a:rPr lang="en-US" altLang="ko-KR" sz="1100" dirty="0" smtClean="0"/>
                        <a:t>4</a:t>
                      </a:r>
                      <a:r>
                        <a:rPr lang="ko-KR" altLang="en-US" sz="1100" dirty="0" smtClean="0"/>
                        <a:t>방향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ko-KR" altLang="en-US" sz="1100" dirty="0" smtClean="0"/>
                        <a:t>키보드의 방향키로 움직임</a:t>
                      </a:r>
                      <a:endParaRPr lang="en-US" altLang="ko-KR" sz="11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  <a:tr h="7428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맵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난이도</a:t>
                      </a:r>
                      <a:endParaRPr lang="ko-KR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스테이지가 올라갈수록 </a:t>
                      </a:r>
                      <a:r>
                        <a:rPr lang="ko-KR" altLang="en-US" sz="1100" dirty="0" err="1" smtClean="0"/>
                        <a:t>맵의</a:t>
                      </a:r>
                      <a:r>
                        <a:rPr lang="ko-KR" altLang="en-US" sz="1100" dirty="0" smtClean="0"/>
                        <a:t> 범위가 더 넓어지고 장애물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함정</a:t>
                      </a:r>
                      <a:r>
                        <a:rPr lang="en-US" altLang="ko-KR" sz="1100" dirty="0" smtClean="0"/>
                        <a:t>)</a:t>
                      </a:r>
                      <a:r>
                        <a:rPr lang="ko-KR" altLang="en-US" sz="1100" dirty="0" smtClean="0"/>
                        <a:t>이 추가된다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  <a:tr h="7428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장애물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함정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닿으면 게임 오버되는 고정 장애물 </a:t>
                      </a:r>
                      <a:r>
                        <a:rPr lang="en-US" altLang="ko-KR" sz="1100" dirty="0" smtClean="0"/>
                        <a:t>1</a:t>
                      </a:r>
                    </a:p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r>
                        <a:rPr lang="ko-KR" altLang="en-US" sz="1100" dirty="0" smtClean="0"/>
                        <a:t>회성 이용 가능한 장애물</a:t>
                      </a:r>
                      <a:r>
                        <a:rPr lang="en-US" altLang="ko-KR" sz="1100" dirty="0" smtClean="0"/>
                        <a:t>2</a:t>
                      </a:r>
                    </a:p>
                    <a:p>
                      <a:pPr algn="ctr" latinLnBrk="1"/>
                      <a:r>
                        <a:rPr lang="ko-KR" altLang="en-US" sz="1100" dirty="0" smtClean="0"/>
                        <a:t>한정적인 위치에서 움직이는 장애물</a:t>
                      </a:r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예고성</a:t>
                      </a:r>
                      <a:r>
                        <a:rPr lang="ko-KR" altLang="en-US" sz="1100" dirty="0" smtClean="0"/>
                        <a:t> 함정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반경 내 캐릭터가 들어오면 </a:t>
                      </a:r>
                      <a:r>
                        <a:rPr lang="en-US" altLang="ko-KR" sz="1100" dirty="0" smtClean="0"/>
                        <a:t>1</a:t>
                      </a:r>
                      <a:r>
                        <a:rPr lang="ko-KR" altLang="en-US" sz="1100" dirty="0" smtClean="0"/>
                        <a:t>회 발동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7428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스테이지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기본적인 </a:t>
                      </a:r>
                      <a:r>
                        <a:rPr lang="en-US" altLang="ko-KR" sz="1100" dirty="0" smtClean="0"/>
                        <a:t>10</a:t>
                      </a:r>
                      <a:r>
                        <a:rPr lang="ko-KR" altLang="en-US" sz="1100" dirty="0" smtClean="0"/>
                        <a:t>스테이지 제작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각 스테이지의 특징을 </a:t>
                      </a:r>
                      <a:r>
                        <a:rPr lang="en-US" altLang="ko-KR" sz="1100" dirty="0" smtClean="0"/>
                        <a:t>2</a:t>
                      </a:r>
                      <a:r>
                        <a:rPr lang="ko-KR" altLang="en-US" sz="1100" dirty="0" smtClean="0"/>
                        <a:t>번씩 반복하지만 </a:t>
                      </a:r>
                      <a:r>
                        <a:rPr lang="ko-KR" altLang="en-US" sz="1100" dirty="0" err="1" smtClean="0"/>
                        <a:t>맵의</a:t>
                      </a:r>
                      <a:r>
                        <a:rPr lang="ko-KR" altLang="en-US" sz="1100" dirty="0" smtClean="0"/>
                        <a:t> 구조를 다르게 주어</a:t>
                      </a:r>
                      <a:r>
                        <a:rPr lang="ko-KR" altLang="en-US" sz="1100" baseline="0" dirty="0" smtClean="0"/>
                        <a:t> 총 </a:t>
                      </a:r>
                      <a:r>
                        <a:rPr lang="en-US" altLang="ko-KR" sz="1100" baseline="0" dirty="0" smtClean="0"/>
                        <a:t>20 </a:t>
                      </a:r>
                      <a:r>
                        <a:rPr lang="ko-KR" altLang="en-US" sz="1100" baseline="0" dirty="0" smtClean="0"/>
                        <a:t>스테이지 제작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7428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사운드</a:t>
                      </a:r>
                      <a:endParaRPr lang="ko-KR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 </a:t>
                      </a:r>
                      <a:r>
                        <a:rPr lang="ko-KR" altLang="en-US" sz="1200" dirty="0" err="1" smtClean="0"/>
                        <a:t>시작시</a:t>
                      </a:r>
                      <a:r>
                        <a:rPr lang="ko-KR" altLang="en-US" sz="1200" dirty="0" smtClean="0"/>
                        <a:t> 캐릭터 등장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사망사운드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배경사운드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  <a:tr h="7428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애니메이션</a:t>
                      </a:r>
                      <a:endParaRPr lang="ko-KR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캐릭터 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ko-KR" altLang="en-US" sz="1100" dirty="0" smtClean="0"/>
                        <a:t>등장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전진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사망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탈출 직후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출구</a:t>
                      </a:r>
                      <a:r>
                        <a:rPr lang="en-US" altLang="ko-KR" sz="1100" dirty="0" smtClean="0"/>
                        <a:t>, 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  <a:tr h="784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 기능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제한시간 없음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ko-KR" altLang="en-US" sz="1100" dirty="0" smtClean="0"/>
                        <a:t>각 스테이지를 별 </a:t>
                      </a:r>
                      <a:r>
                        <a:rPr lang="en-US" altLang="ko-KR" sz="1100" dirty="0" smtClean="0"/>
                        <a:t>3</a:t>
                      </a:r>
                      <a:r>
                        <a:rPr lang="ko-KR" altLang="en-US" sz="1100" dirty="0" smtClean="0"/>
                        <a:t>개로 </a:t>
                      </a:r>
                      <a:r>
                        <a:rPr lang="ko-KR" altLang="en-US" sz="1100" dirty="0" err="1" smtClean="0"/>
                        <a:t>클리어</a:t>
                      </a:r>
                      <a:r>
                        <a:rPr lang="ko-KR" altLang="en-US" sz="1100" dirty="0" smtClean="0"/>
                        <a:t> 시 같은 숫자의 히든 스테이지가 추가됨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ko-KR" altLang="en-US" sz="1100" dirty="0" err="1" smtClean="0"/>
                        <a:t>맵에서</a:t>
                      </a:r>
                      <a:r>
                        <a:rPr lang="ko-KR" altLang="en-US" sz="1100" dirty="0" smtClean="0"/>
                        <a:t> 획득할 수 있는 코인을 모아 캐릭터 구입 가능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튜토리얼</a:t>
                      </a:r>
                      <a:r>
                        <a:rPr lang="ko-KR" altLang="en-US" sz="1100" dirty="0" smtClean="0"/>
                        <a:t> 제시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23528" y="1268760"/>
          <a:ext cx="8496944" cy="518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7560840"/>
              </a:tblGrid>
              <a:tr h="51845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518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 컨셉 확립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상세개발일정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구체적인 게임의 이미지 구상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18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데모버전 리소스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그래픽 제작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캐릭터 움직임 구현</a:t>
                      </a:r>
                      <a:r>
                        <a:rPr lang="en-US" altLang="ko-KR" sz="1200" dirty="0" smtClean="0"/>
                        <a:t>,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18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스테이지</a:t>
                      </a:r>
                      <a:r>
                        <a:rPr lang="en-US" altLang="ko-KR" sz="1200" dirty="0" smtClean="0"/>
                        <a:t>1 </a:t>
                      </a:r>
                      <a:r>
                        <a:rPr lang="ko-KR" altLang="en-US" sz="1200" dirty="0" smtClean="0"/>
                        <a:t>제작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18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추가범위 리소스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그래픽 제작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스테이지 </a:t>
                      </a:r>
                      <a:r>
                        <a:rPr lang="en-US" altLang="ko-KR" sz="1200" dirty="0" smtClean="0"/>
                        <a:t>2,3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제작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18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스테이지 </a:t>
                      </a:r>
                      <a:r>
                        <a:rPr lang="en-US" altLang="ko-KR" sz="1200" dirty="0" smtClean="0"/>
                        <a:t>4,5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18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스테이지 </a:t>
                      </a:r>
                      <a:r>
                        <a:rPr lang="en-US" altLang="ko-KR" sz="1200" dirty="0" smtClean="0"/>
                        <a:t>6,7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18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스테이지 </a:t>
                      </a:r>
                      <a:r>
                        <a:rPr lang="en-US" altLang="ko-KR" sz="1200" dirty="0" smtClean="0"/>
                        <a:t>8,9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18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스테이지 </a:t>
                      </a:r>
                      <a:r>
                        <a:rPr lang="en-US" altLang="ko-KR" sz="1200" dirty="0" smtClean="0"/>
                        <a:t>10, </a:t>
                      </a:r>
                      <a:r>
                        <a:rPr lang="ko-KR" altLang="en-US" sz="1200" dirty="0" smtClean="0"/>
                        <a:t>게임 사운드 적용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오류 수정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18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최종 검토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277</Words>
  <Application>Microsoft Office PowerPoint</Application>
  <PresentationFormat>화면 슬라이드 쇼(4:3)</PresentationFormat>
  <Paragraphs>68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2D 게임프로그래밍 – 1차 프로젝트</vt:lpstr>
      <vt:lpstr>아케이드 게임</vt:lpstr>
      <vt:lpstr>게임 방법</vt:lpstr>
      <vt:lpstr>게임 흐름도</vt:lpstr>
      <vt:lpstr>게임 컨셉</vt:lpstr>
      <vt:lpstr>개발 범위</vt:lpstr>
      <vt:lpstr>개발 일정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게임프로그래밍 – 1차 프로젝트</dc:title>
  <dc:creator>Windows 사용자</dc:creator>
  <cp:lastModifiedBy>Windows 사용자</cp:lastModifiedBy>
  <cp:revision>10</cp:revision>
  <dcterms:created xsi:type="dcterms:W3CDTF">2018-10-02T08:47:14Z</dcterms:created>
  <dcterms:modified xsi:type="dcterms:W3CDTF">2018-10-02T10:24:58Z</dcterms:modified>
</cp:coreProperties>
</file>