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825" r:id="rId2"/>
    <p:sldMasterId id="2147483842" r:id="rId3"/>
    <p:sldMasterId id="2147483865" r:id="rId4"/>
  </p:sldMasterIdLst>
  <p:notesMasterIdLst>
    <p:notesMasterId r:id="rId15"/>
  </p:notesMasterIdLst>
  <p:sldIdLst>
    <p:sldId id="300" r:id="rId5"/>
    <p:sldId id="299" r:id="rId6"/>
    <p:sldId id="305" r:id="rId7"/>
    <p:sldId id="306" r:id="rId8"/>
    <p:sldId id="309" r:id="rId9"/>
    <p:sldId id="311" r:id="rId10"/>
    <p:sldId id="307" r:id="rId11"/>
    <p:sldId id="308" r:id="rId12"/>
    <p:sldId id="312" r:id="rId13"/>
    <p:sldId id="313" r:id="rId14"/>
  </p:sldIdLst>
  <p:sldSz cx="12192000" cy="6858000"/>
  <p:notesSz cx="7315200" cy="9601200"/>
  <p:embeddedFontLst>
    <p:embeddedFont>
      <p:font typeface="Calibri" panose="020F0502020204030204" pitchFamily="34" charset="0"/>
      <p:regular r:id="rId16"/>
      <p:bold r:id="rId17"/>
      <p:italic r:id="rId18"/>
      <p:boldItalic r:id="rId19"/>
    </p:embeddedFont>
    <p:embeddedFont>
      <p:font typeface="Calibri Light" panose="020F0302020204030204" pitchFamily="34" charset="0"/>
      <p:regular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9" roundtripDataSignature="AMtx7miLeXnOSC5te5iCEYk6nTYXxnMU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DC3528-95A0-4F6D-AAA1-68E2783594FA}">
  <a:tblStyle styleId="{00DC3528-95A0-4F6D-AAA1-68E2783594FA}" styleName="Table_0">
    <a:wholeTbl>
      <a:tcTxStyle b="off" i="off">
        <a:font>
          <a:latin typeface="Roboto Lt"/>
          <a:ea typeface="Roboto Lt"/>
          <a:cs typeface="Roboto L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1FB"/>
          </a:solidFill>
        </a:fill>
      </a:tcStyle>
    </a:wholeTbl>
    <a:band1H>
      <a:tcTxStyle/>
      <a:tcStyle>
        <a:tcBdr/>
        <a:fill>
          <a:solidFill>
            <a:srgbClr val="CAE2F6"/>
          </a:solidFill>
        </a:fill>
      </a:tcStyle>
    </a:band1H>
    <a:band2H>
      <a:tcTxStyle/>
      <a:tcStyle>
        <a:tcBdr/>
      </a:tcStyle>
    </a:band2H>
    <a:band1V>
      <a:tcTxStyle/>
      <a:tcStyle>
        <a:tcBdr/>
        <a:fill>
          <a:solidFill>
            <a:srgbClr val="CAE2F6"/>
          </a:solidFill>
        </a:fill>
      </a:tcStyle>
    </a:band1V>
    <a:band2V>
      <a:tcTxStyle/>
      <a:tcStyle>
        <a:tcBdr/>
      </a:tcStyle>
    </a:band2V>
    <a:lastCol>
      <a:tcTxStyle b="on" i="off">
        <a:font>
          <a:latin typeface="Roboto Lt"/>
          <a:ea typeface="Roboto Lt"/>
          <a:cs typeface="Roboto Lt"/>
        </a:font>
        <a:schemeClr val="lt1"/>
      </a:tcTxStyle>
      <a:tcStyle>
        <a:tcBdr/>
        <a:fill>
          <a:solidFill>
            <a:schemeClr val="accent1"/>
          </a:solidFill>
        </a:fill>
      </a:tcStyle>
    </a:lastCol>
    <a:firstCol>
      <a:tcTxStyle b="on" i="off">
        <a:font>
          <a:latin typeface="Roboto Lt"/>
          <a:ea typeface="Roboto Lt"/>
          <a:cs typeface="Roboto Lt"/>
        </a:font>
        <a:schemeClr val="lt1"/>
      </a:tcTxStyle>
      <a:tcStyle>
        <a:tcBdr/>
        <a:fill>
          <a:solidFill>
            <a:schemeClr val="accent1"/>
          </a:solidFill>
        </a:fill>
      </a:tcStyle>
    </a:firstCol>
    <a:lastRow>
      <a:tcTxStyle b="on" i="off">
        <a:font>
          <a:latin typeface="Roboto Lt"/>
          <a:ea typeface="Roboto Lt"/>
          <a:cs typeface="Roboto L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boto Lt"/>
          <a:ea typeface="Roboto Lt"/>
          <a:cs typeface="Roboto L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74" autoAdjust="0"/>
    <p:restoredTop sz="95945" autoAdjust="0"/>
  </p:normalViewPr>
  <p:slideViewPr>
    <p:cSldViewPr snapToGrid="0">
      <p:cViewPr varScale="1">
        <p:scale>
          <a:sx n="117" d="100"/>
          <a:sy n="117" d="100"/>
        </p:scale>
        <p:origin x="46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3" Type="http://schemas.openxmlformats.org/officeDocument/2006/relationships/slideMaster" Target="slideMasters/slideMaster3.xml"/><Relationship Id="rId21" Type="http://schemas.openxmlformats.org/officeDocument/2006/relationships/font" Target="fonts/font6.fntdata"/><Relationship Id="rId63"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59"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4.fntdata"/><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453412351253469"/>
          <c:y val="0.1100979949684298"/>
          <c:w val="0.83573209162315976"/>
          <c:h val="0.79399160809162284"/>
        </c:manualLayout>
      </c:layout>
      <c:doughnutChart>
        <c:varyColors val="1"/>
        <c:ser>
          <c:idx val="0"/>
          <c:order val="0"/>
          <c:tx>
            <c:strRef>
              <c:f>Sheet1!$B$1</c:f>
              <c:strCache>
                <c:ptCount val="1"/>
                <c:pt idx="0">
                  <c:v>Sales</c:v>
                </c:pt>
              </c:strCache>
            </c:strRef>
          </c:tx>
          <c:spPr>
            <a:ln>
              <a:solidFill>
                <a:schemeClr val="bg1"/>
              </a:solidFill>
            </a:ln>
          </c:spPr>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holeSize val="60"/>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1727"/>
          </a:xfrm>
          <a:prstGeom prst="rect">
            <a:avLst/>
          </a:prstGeom>
          <a:noFill/>
          <a:ln>
            <a:noFill/>
          </a:ln>
        </p:spPr>
        <p:txBody>
          <a:bodyPr spcFirstLastPara="1" wrap="square" lIns="96645" tIns="48309" rIns="96645" bIns="48309"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4143587" y="0"/>
            <a:ext cx="3169920" cy="481727"/>
          </a:xfrm>
          <a:prstGeom prst="rect">
            <a:avLst/>
          </a:prstGeom>
          <a:noFill/>
          <a:ln>
            <a:noFill/>
          </a:ln>
        </p:spPr>
        <p:txBody>
          <a:bodyPr spcFirstLastPara="1" wrap="square" lIns="96645" tIns="48309" rIns="96645" bIns="48309"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620577"/>
            <a:ext cx="5852160" cy="3780473"/>
          </a:xfrm>
          <a:prstGeom prst="rect">
            <a:avLst/>
          </a:prstGeom>
          <a:noFill/>
          <a:ln>
            <a:noFill/>
          </a:ln>
        </p:spPr>
        <p:txBody>
          <a:bodyPr spcFirstLastPara="1" wrap="square" lIns="96645" tIns="48309" rIns="96645" bIns="48309"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1726"/>
          </a:xfrm>
          <a:prstGeom prst="rect">
            <a:avLst/>
          </a:prstGeom>
          <a:noFill/>
          <a:ln>
            <a:noFill/>
          </a:ln>
        </p:spPr>
        <p:txBody>
          <a:bodyPr spcFirstLastPara="1" wrap="square" lIns="96645" tIns="48309" rIns="96645" bIns="48309"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4143587" y="9119474"/>
            <a:ext cx="3169920" cy="481726"/>
          </a:xfrm>
          <a:prstGeom prst="rect">
            <a:avLst/>
          </a:prstGeom>
          <a:noFill/>
          <a:ln>
            <a:noFill/>
          </a:ln>
        </p:spPr>
        <p:txBody>
          <a:bodyPr spcFirstLastPara="1" wrap="square" lIns="96645" tIns="48309" rIns="96645" bIns="48309" anchor="b" anchorCtr="0">
            <a:noAutofit/>
          </a:bodyPr>
          <a:lstStyle/>
          <a:p>
            <a:pPr algn="r"/>
            <a:fld id="{00000000-1234-1234-1234-123412341234}" type="slidenum">
              <a:rPr lang="en-US" sz="1300" smtClean="0">
                <a:solidFill>
                  <a:schemeClr val="dk1"/>
                </a:solidFill>
                <a:latin typeface="Calibri"/>
                <a:ea typeface="Calibri"/>
                <a:cs typeface="Calibri"/>
                <a:sym typeface="Calibri"/>
              </a:rPr>
              <a:pPr algn="r"/>
              <a:t>‹#›</a:t>
            </a:fld>
            <a:endParaRPr lang="en-US" sz="13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895989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5" name="Google Shape;14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6" name="Google Shape;14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05367" y="1309688"/>
            <a:ext cx="10967199" cy="4813300"/>
          </a:xfrm>
        </p:spPr>
        <p:txBody>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303467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Image with Tex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 y="0"/>
            <a:ext cx="12192000" cy="6858000"/>
          </a:xfrm>
          <a:solidFill>
            <a:schemeClr val="bg1">
              <a:lumMod val="85000"/>
            </a:schemeClr>
          </a:solidFill>
        </p:spPr>
        <p:txBody>
          <a:bodyPr rtlCol="0">
            <a:noAutofit/>
          </a:bodyPr>
          <a:lstStyle>
            <a:lvl1pPr marL="0" indent="0">
              <a:buNone/>
              <a:defRPr sz="1200"/>
            </a:lvl1pPr>
          </a:lstStyle>
          <a:p>
            <a:pPr lvl="0"/>
            <a:r>
              <a:rPr lang="en-US" noProof="0" dirty="0" smtClean="0"/>
              <a:t>Click icon to add picture</a:t>
            </a:r>
            <a:endParaRPr lang="en-US" noProof="0" dirty="0"/>
          </a:p>
        </p:txBody>
      </p:sp>
      <p:sp>
        <p:nvSpPr>
          <p:cNvPr id="2" name="Title 1"/>
          <p:cNvSpPr>
            <a:spLocks noGrp="1"/>
          </p:cNvSpPr>
          <p:nvPr>
            <p:ph type="title"/>
          </p:nvPr>
        </p:nvSpPr>
        <p:spPr>
          <a:xfrm>
            <a:off x="609599" y="293462"/>
            <a:ext cx="10972800" cy="762737"/>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19" y="1309693"/>
            <a:ext cx="10972800" cy="4525963"/>
          </a:xfrm>
        </p:spPr>
        <p:txBody>
          <a:bodyPr/>
          <a:lstStyle>
            <a:lvl1pPr marL="0" indent="0">
              <a:buFontTx/>
              <a:buNone/>
              <a:defRPr sz="2000" b="0">
                <a:solidFill>
                  <a:schemeClr val="bg1"/>
                </a:solidFill>
              </a:defRPr>
            </a:lvl1pPr>
            <a:lvl2pPr marL="227012" indent="0">
              <a:buFontTx/>
              <a:buNone/>
              <a:defRPr sz="1800">
                <a:solidFill>
                  <a:schemeClr val="bg1"/>
                </a:solidFill>
              </a:defRPr>
            </a:lvl2pPr>
            <a:lvl3pPr marL="454025" indent="0">
              <a:buFontTx/>
              <a:buNone/>
              <a:defRPr sz="1800">
                <a:solidFill>
                  <a:schemeClr val="bg1"/>
                </a:solidFill>
              </a:defRPr>
            </a:lvl3pPr>
            <a:lvl4pPr marL="688975" indent="0">
              <a:buFontTx/>
              <a:buNone/>
              <a:defRPr sz="1800">
                <a:solidFill>
                  <a:schemeClr val="bg1"/>
                </a:solidFill>
              </a:defRPr>
            </a:lvl4pPr>
            <a:lvl5pPr marL="915987" indent="0">
              <a:buFontTx/>
              <a:buNone/>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0161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Only">
    <p:spTree>
      <p:nvGrpSpPr>
        <p:cNvPr id="1" name=""/>
        <p:cNvGrpSpPr/>
        <p:nvPr/>
      </p:nvGrpSpPr>
      <p:grpSpPr>
        <a:xfrm>
          <a:off x="0" y="0"/>
          <a:ext cx="0" cy="0"/>
          <a:chOff x="0" y="0"/>
          <a:chExt cx="0" cy="0"/>
        </a:xfrm>
      </p:grpSpPr>
      <p:sp>
        <p:nvSpPr>
          <p:cNvPr id="5" name="Chart Placeholder 4"/>
          <p:cNvSpPr>
            <a:spLocks noGrp="1"/>
          </p:cNvSpPr>
          <p:nvPr>
            <p:ph type="chart" sz="quarter" idx="12"/>
          </p:nvPr>
        </p:nvSpPr>
        <p:spPr>
          <a:xfrm>
            <a:off x="596899" y="1798320"/>
            <a:ext cx="10973308" cy="4321493"/>
          </a:xfrm>
        </p:spPr>
        <p:txBody>
          <a:bodyPr rtlCol="0" anchor="ctr" anchorCtr="1">
            <a:noAutofit/>
          </a:bodyPr>
          <a:lstStyle>
            <a:lvl1pPr marL="0" indent="0">
              <a:buNone/>
              <a:defRPr sz="1200">
                <a:solidFill>
                  <a:srgbClr val="000000"/>
                </a:solidFill>
              </a:defRPr>
            </a:lvl1pPr>
          </a:lstStyle>
          <a:p>
            <a:pPr lvl="0"/>
            <a:r>
              <a:rPr lang="en-US" noProof="0" dirty="0" smtClean="0"/>
              <a:t>Click icon to add chart</a:t>
            </a:r>
            <a:endParaRPr lang="en-US" noProof="0" dirty="0"/>
          </a:p>
        </p:txBody>
      </p:sp>
      <p:sp>
        <p:nvSpPr>
          <p:cNvPr id="8" name="Content Placeholder 7"/>
          <p:cNvSpPr>
            <a:spLocks noGrp="1"/>
          </p:cNvSpPr>
          <p:nvPr>
            <p:ph sz="quarter" idx="10" hasCustomPrompt="1"/>
          </p:nvPr>
        </p:nvSpPr>
        <p:spPr>
          <a:xfrm>
            <a:off x="596901" y="1363404"/>
            <a:ext cx="10971953" cy="424757"/>
          </a:xfrm>
        </p:spPr>
        <p:txBody>
          <a:bodyPr/>
          <a:lstStyle>
            <a:lvl1pPr marL="0" indent="0">
              <a:buNone/>
              <a:defRPr sz="1600">
                <a:solidFill>
                  <a:srgbClr val="000000"/>
                </a:solidFill>
              </a:defRPr>
            </a:lvl1pPr>
            <a:lvl2pPr>
              <a:defRPr sz="1400"/>
            </a:lvl2pPr>
            <a:lvl3pPr>
              <a:defRPr sz="1400"/>
            </a:lvl3pPr>
            <a:lvl4pPr>
              <a:defRPr sz="1400"/>
            </a:lvl4pPr>
            <a:lvl5pPr>
              <a:defRPr sz="1400"/>
            </a:lvl5pPr>
          </a:lstStyle>
          <a:p>
            <a:pPr lvl="0"/>
            <a:r>
              <a:rPr lang="en-US" dirty="0" smtClean="0"/>
              <a:t>Chart title goes here (optional)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6927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9210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390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ack Page">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2341034" y="2998789"/>
            <a:ext cx="7509933"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1581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actoid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612776" y="1719072"/>
            <a:ext cx="10973453" cy="2190494"/>
          </a:xfrm>
        </p:spPr>
        <p:txBody>
          <a:bodyPr>
            <a:noAutofit/>
          </a:bodyPr>
          <a:lstStyle>
            <a:lvl1pPr>
              <a:lnSpc>
                <a:spcPct val="90000"/>
              </a:lnSpc>
              <a:defRPr sz="16000" b="0" i="0" baseline="0">
                <a:solidFill>
                  <a:schemeClr val="bg1"/>
                </a:solidFill>
                <a:latin typeface="Arial"/>
                <a:cs typeface="Arial"/>
              </a:defRPr>
            </a:lvl1pPr>
          </a:lstStyle>
          <a:p>
            <a:r>
              <a:rPr lang="en-US" dirty="0" smtClean="0"/>
              <a:t>Data</a:t>
            </a:r>
            <a:endParaRPr lang="en-US" dirty="0"/>
          </a:p>
        </p:txBody>
      </p:sp>
      <p:sp>
        <p:nvSpPr>
          <p:cNvPr id="12" name="Content Placeholder 4"/>
          <p:cNvSpPr>
            <a:spLocks noGrp="1"/>
          </p:cNvSpPr>
          <p:nvPr>
            <p:ph sz="quarter" idx="11"/>
          </p:nvPr>
        </p:nvSpPr>
        <p:spPr>
          <a:xfrm>
            <a:off x="609600" y="3895344"/>
            <a:ext cx="10965489" cy="1828800"/>
          </a:xfrm>
        </p:spPr>
        <p:txBody>
          <a:bodyPr/>
          <a:lstStyle>
            <a:lvl1pPr marL="0" indent="0">
              <a:lnSpc>
                <a:spcPct val="90000"/>
              </a:lnSpc>
              <a:buNone/>
              <a:defRPr lang="en-US" sz="4000" kern="1200" dirty="0" smtClean="0">
                <a:solidFill>
                  <a:schemeClr val="bg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Tree>
    <p:extLst>
      <p:ext uri="{BB962C8B-B14F-4D97-AF65-F5344CB8AC3E}">
        <p14:creationId xmlns:p14="http://schemas.microsoft.com/office/powerpoint/2010/main" val="2144698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actoid White">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612776" y="1719072"/>
            <a:ext cx="10973453" cy="2190494"/>
          </a:xfrm>
        </p:spPr>
        <p:txBody>
          <a:bodyPr>
            <a:noAutofit/>
          </a:bodyPr>
          <a:lstStyle>
            <a:lvl1pPr>
              <a:lnSpc>
                <a:spcPct val="90000"/>
              </a:lnSpc>
              <a:defRPr sz="16000" b="0" i="0" baseline="0">
                <a:solidFill>
                  <a:schemeClr val="accent2"/>
                </a:solidFill>
                <a:latin typeface="Arial"/>
                <a:cs typeface="Arial"/>
              </a:defRPr>
            </a:lvl1pPr>
          </a:lstStyle>
          <a:p>
            <a:r>
              <a:rPr lang="en-US" dirty="0" smtClean="0"/>
              <a:t>Data</a:t>
            </a:r>
            <a:endParaRPr lang="en-US" dirty="0"/>
          </a:p>
        </p:txBody>
      </p:sp>
      <p:sp>
        <p:nvSpPr>
          <p:cNvPr id="12" name="Content Placeholder 4"/>
          <p:cNvSpPr>
            <a:spLocks noGrp="1"/>
          </p:cNvSpPr>
          <p:nvPr>
            <p:ph sz="quarter" idx="11"/>
          </p:nvPr>
        </p:nvSpPr>
        <p:spPr>
          <a:xfrm>
            <a:off x="609600" y="3895344"/>
            <a:ext cx="10965489" cy="1828800"/>
          </a:xfrm>
        </p:spPr>
        <p:txBody>
          <a:bodyPr/>
          <a:lstStyle>
            <a:lvl1pPr marL="0" indent="0">
              <a:lnSpc>
                <a:spcPct val="90000"/>
              </a:lnSpc>
              <a:buNone/>
              <a:defRPr lang="en-US" sz="4000" kern="1200" dirty="0" smtClean="0">
                <a:solidFill>
                  <a:schemeClr val="accent2"/>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Tree>
    <p:extLst>
      <p:ext uri="{BB962C8B-B14F-4D97-AF65-F5344CB8AC3E}">
        <p14:creationId xmlns:p14="http://schemas.microsoft.com/office/powerpoint/2010/main" val="42639609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Factoids White">
    <p:spTree>
      <p:nvGrpSpPr>
        <p:cNvPr id="1" name=""/>
        <p:cNvGrpSpPr/>
        <p:nvPr/>
      </p:nvGrpSpPr>
      <p:grpSpPr>
        <a:xfrm>
          <a:off x="0" y="0"/>
          <a:ext cx="0" cy="0"/>
          <a:chOff x="0" y="0"/>
          <a:chExt cx="0" cy="0"/>
        </a:xfrm>
      </p:grpSpPr>
      <p:sp>
        <p:nvSpPr>
          <p:cNvPr id="6" name="Content Placeholder 4"/>
          <p:cNvSpPr>
            <a:spLocks noGrp="1"/>
          </p:cNvSpPr>
          <p:nvPr>
            <p:ph sz="quarter" idx="13" hasCustomPrompt="1"/>
          </p:nvPr>
        </p:nvSpPr>
        <p:spPr>
          <a:xfrm>
            <a:off x="6798733" y="1773936"/>
            <a:ext cx="4871579" cy="1828800"/>
          </a:xfrm>
          <a:noFill/>
          <a:ln>
            <a:noFill/>
          </a:ln>
        </p:spPr>
        <p:txBody>
          <a:bodyPr vert="horz" wrap="square" lIns="0" tIns="0" rIns="0" bIns="0" numCol="1" anchor="t" anchorCtr="0" compatLnSpc="1">
            <a:prstTxWarp prst="textNoShape">
              <a:avLst/>
            </a:prstTxWarp>
            <a:noAutofit/>
          </a:bodyPr>
          <a:lstStyle>
            <a:lvl1pPr marL="0" indent="0">
              <a:lnSpc>
                <a:spcPct val="90000"/>
              </a:lnSpc>
              <a:buNone/>
              <a:defRPr lang="en-US" sz="13200" b="0" i="0" baseline="0" dirty="0" smtClean="0">
                <a:solidFill>
                  <a:schemeClr val="accent2"/>
                </a:solidFill>
                <a:latin typeface="Arial"/>
                <a:cs typeface="Arial"/>
              </a:defRPr>
            </a:lvl1pPr>
          </a:lstStyle>
          <a:p>
            <a:pPr lvl="0">
              <a:lnSpc>
                <a:spcPct val="90000"/>
              </a:lnSpc>
            </a:pPr>
            <a:r>
              <a:rPr lang="en-US" dirty="0" smtClean="0"/>
              <a:t>Data</a:t>
            </a:r>
          </a:p>
        </p:txBody>
      </p:sp>
      <p:sp>
        <p:nvSpPr>
          <p:cNvPr id="7" name="Content Placeholder 4"/>
          <p:cNvSpPr>
            <a:spLocks noGrp="1"/>
          </p:cNvSpPr>
          <p:nvPr>
            <p:ph sz="quarter" idx="14" hasCustomPrompt="1"/>
          </p:nvPr>
        </p:nvSpPr>
        <p:spPr>
          <a:xfrm>
            <a:off x="609600" y="1773936"/>
            <a:ext cx="4871579" cy="1828800"/>
          </a:xfrm>
          <a:noFill/>
          <a:ln>
            <a:noFill/>
          </a:ln>
        </p:spPr>
        <p:txBody>
          <a:bodyPr vert="horz" wrap="square" lIns="0" tIns="0" rIns="0" bIns="0" numCol="1" anchor="t" anchorCtr="0" compatLnSpc="1">
            <a:prstTxWarp prst="textNoShape">
              <a:avLst/>
            </a:prstTxWarp>
          </a:bodyPr>
          <a:lstStyle>
            <a:lvl1pPr marL="0" indent="0">
              <a:lnSpc>
                <a:spcPct val="90000"/>
              </a:lnSpc>
              <a:buNone/>
              <a:defRPr lang="en-US" sz="13200" dirty="0" smtClean="0">
                <a:solidFill>
                  <a:schemeClr val="accent1"/>
                </a:solidFill>
                <a:latin typeface="Arial"/>
                <a:cs typeface="Arial"/>
              </a:defRPr>
            </a:lvl1pPr>
          </a:lstStyle>
          <a:p>
            <a:pPr lvl="0"/>
            <a:r>
              <a:rPr lang="en-US" dirty="0" smtClean="0"/>
              <a:t>Data</a:t>
            </a:r>
          </a:p>
        </p:txBody>
      </p:sp>
      <p:sp>
        <p:nvSpPr>
          <p:cNvPr id="12" name="Content Placeholder 4"/>
          <p:cNvSpPr>
            <a:spLocks noGrp="1"/>
          </p:cNvSpPr>
          <p:nvPr>
            <p:ph sz="quarter" idx="11"/>
          </p:nvPr>
        </p:nvSpPr>
        <p:spPr>
          <a:xfrm>
            <a:off x="609600" y="3576638"/>
            <a:ext cx="4871579" cy="1828800"/>
          </a:xfrm>
        </p:spPr>
        <p:txBody>
          <a:bodyPr/>
          <a:lstStyle>
            <a:lvl1pPr marL="0" indent="0">
              <a:lnSpc>
                <a:spcPct val="90000"/>
              </a:lnSpc>
              <a:buNone/>
              <a:defRPr lang="en-US" sz="3200" kern="1200" dirty="0" smtClean="0">
                <a:solidFill>
                  <a:schemeClr val="accent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
        <p:nvSpPr>
          <p:cNvPr id="5" name="Content Placeholder 4"/>
          <p:cNvSpPr>
            <a:spLocks noGrp="1"/>
          </p:cNvSpPr>
          <p:nvPr>
            <p:ph sz="quarter" idx="12"/>
          </p:nvPr>
        </p:nvSpPr>
        <p:spPr>
          <a:xfrm>
            <a:off x="6798733" y="3576638"/>
            <a:ext cx="4871579" cy="1828800"/>
          </a:xfrm>
        </p:spPr>
        <p:txBody>
          <a:bodyPr/>
          <a:lstStyle>
            <a:lvl1pPr marL="0" indent="0">
              <a:lnSpc>
                <a:spcPct val="90000"/>
              </a:lnSpc>
              <a:buNone/>
              <a:defRPr lang="en-US" sz="3200" kern="1200" dirty="0" smtClean="0">
                <a:solidFill>
                  <a:schemeClr val="accent2"/>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Tree>
    <p:extLst>
      <p:ext uri="{BB962C8B-B14F-4D97-AF65-F5344CB8AC3E}">
        <p14:creationId xmlns:p14="http://schemas.microsoft.com/office/powerpoint/2010/main" val="1942333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Text Black">
    <p:spTree>
      <p:nvGrpSpPr>
        <p:cNvPr id="1" name=""/>
        <p:cNvGrpSpPr/>
        <p:nvPr/>
      </p:nvGrpSpPr>
      <p:grpSpPr>
        <a:xfrm>
          <a:off x="0" y="0"/>
          <a:ext cx="0" cy="0"/>
          <a:chOff x="0" y="0"/>
          <a:chExt cx="0" cy="0"/>
        </a:xfrm>
      </p:grpSpPr>
      <p:sp>
        <p:nvSpPr>
          <p:cNvPr id="4" name="Title 3"/>
          <p:cNvSpPr>
            <a:spLocks noGrp="1"/>
          </p:cNvSpPr>
          <p:nvPr>
            <p:ph type="ctrTitle"/>
          </p:nvPr>
        </p:nvSpPr>
        <p:spPr>
          <a:xfrm>
            <a:off x="607484" y="1143000"/>
            <a:ext cx="10972800" cy="4572000"/>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rgbClr val="000000"/>
                </a:solidFill>
              </a:defRPr>
            </a:lvl1pPr>
          </a:lstStyle>
          <a:p>
            <a:pPr lvl="0">
              <a:lnSpc>
                <a:spcPct val="90000"/>
              </a:lnSpc>
            </a:pPr>
            <a:r>
              <a:rPr lang="en-US" smtClean="0"/>
              <a:t>Click to edit Master title style</a:t>
            </a:r>
            <a:endParaRPr lang="en-US" dirty="0"/>
          </a:p>
        </p:txBody>
      </p:sp>
    </p:spTree>
    <p:extLst>
      <p:ext uri="{BB962C8B-B14F-4D97-AF65-F5344CB8AC3E}">
        <p14:creationId xmlns:p14="http://schemas.microsoft.com/office/powerpoint/2010/main" val="128043838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7"/>
        <p:cNvGrpSpPr/>
        <p:nvPr/>
      </p:nvGrpSpPr>
      <p:grpSpPr>
        <a:xfrm>
          <a:off x="0" y="0"/>
          <a:ext cx="0" cy="0"/>
          <a:chOff x="0" y="0"/>
          <a:chExt cx="0" cy="0"/>
        </a:xfrm>
      </p:grpSpPr>
      <p:sp>
        <p:nvSpPr>
          <p:cNvPr id="148" name="Google Shape;148;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0" name="Google Shape;150;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2" name="Google Shape;152;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4" name="Google Shape;15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5" name="Google Shape;15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Text Cyan">
    <p:spTree>
      <p:nvGrpSpPr>
        <p:cNvPr id="1" name=""/>
        <p:cNvGrpSpPr/>
        <p:nvPr/>
      </p:nvGrpSpPr>
      <p:grpSpPr>
        <a:xfrm>
          <a:off x="0" y="0"/>
          <a:ext cx="0" cy="0"/>
          <a:chOff x="0" y="0"/>
          <a:chExt cx="0" cy="0"/>
        </a:xfrm>
      </p:grpSpPr>
      <p:sp>
        <p:nvSpPr>
          <p:cNvPr id="7" name="Title 3"/>
          <p:cNvSpPr>
            <a:spLocks noGrp="1"/>
          </p:cNvSpPr>
          <p:nvPr>
            <p:ph type="ctrTitle"/>
          </p:nvPr>
        </p:nvSpPr>
        <p:spPr>
          <a:xfrm>
            <a:off x="609600" y="1147064"/>
            <a:ext cx="10972800" cy="4563872"/>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chemeClr val="accent2"/>
                </a:solidFill>
              </a:defRPr>
            </a:lvl1pPr>
          </a:lstStyle>
          <a:p>
            <a:pPr lvl="0">
              <a:lnSpc>
                <a:spcPct val="90000"/>
              </a:lnSpc>
            </a:pPr>
            <a:r>
              <a:rPr lang="en-US" smtClean="0"/>
              <a:t>Click to edit Master title style</a:t>
            </a:r>
            <a:endParaRPr lang="en-US" dirty="0"/>
          </a:p>
        </p:txBody>
      </p:sp>
    </p:spTree>
    <p:extLst>
      <p:ext uri="{BB962C8B-B14F-4D97-AF65-F5344CB8AC3E}">
        <p14:creationId xmlns:p14="http://schemas.microsoft.com/office/powerpoint/2010/main" val="2577893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Blue">
    <p:bg>
      <p:bgPr>
        <a:gradFill rotWithShape="1">
          <a:gsLst>
            <a:gs pos="0">
              <a:schemeClr val="accent1"/>
            </a:gs>
            <a:gs pos="100000">
              <a:schemeClr val="accent2"/>
            </a:gs>
          </a:gsLst>
          <a:lin ang="18900000"/>
        </a:gradFill>
        <a:effectLst/>
      </p:bgPr>
    </p:bg>
    <p:spTree>
      <p:nvGrpSpPr>
        <p:cNvPr id="1" name=""/>
        <p:cNvGrpSpPr/>
        <p:nvPr/>
      </p:nvGrpSpPr>
      <p:grpSpPr>
        <a:xfrm>
          <a:off x="0" y="0"/>
          <a:ext cx="0" cy="0"/>
          <a:chOff x="0" y="0"/>
          <a:chExt cx="0" cy="0"/>
        </a:xfrm>
      </p:grpSpPr>
      <p:sp>
        <p:nvSpPr>
          <p:cNvPr id="5" name="Title 3"/>
          <p:cNvSpPr>
            <a:spLocks noGrp="1"/>
          </p:cNvSpPr>
          <p:nvPr>
            <p:ph type="ctrTitle"/>
          </p:nvPr>
        </p:nvSpPr>
        <p:spPr>
          <a:xfrm>
            <a:off x="609600" y="1147064"/>
            <a:ext cx="10972800" cy="4563872"/>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chemeClr val="bg1"/>
                </a:solidFill>
              </a:defRPr>
            </a:lvl1pPr>
          </a:lstStyle>
          <a:p>
            <a:pPr lvl="0">
              <a:lnSpc>
                <a:spcPct val="90000"/>
              </a:lnSpc>
            </a:pPr>
            <a:r>
              <a:rPr lang="en-US" smtClean="0"/>
              <a:t>Click to edit Master title style</a:t>
            </a:r>
            <a:endParaRPr lang="en-US" dirty="0"/>
          </a:p>
        </p:txBody>
      </p:sp>
    </p:spTree>
    <p:extLst>
      <p:ext uri="{BB962C8B-B14F-4D97-AF65-F5344CB8AC3E}">
        <p14:creationId xmlns:p14="http://schemas.microsoft.com/office/powerpoint/2010/main" val="3665478172"/>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Key Messaging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09600" y="1143000"/>
            <a:ext cx="10972800" cy="4572000"/>
          </a:xfrm>
        </p:spPr>
        <p:txBody>
          <a:bodyPr anchor="ctr"/>
          <a:lstStyle>
            <a:lvl1pPr marL="0" indent="0">
              <a:buNone/>
              <a:defRPr sz="4400">
                <a:solidFill>
                  <a:schemeClr val="bg1"/>
                </a:solidFill>
              </a:defRPr>
            </a:lvl1pPr>
            <a:lvl2pPr marL="1588" indent="0">
              <a:buNone/>
              <a:defRPr sz="4400">
                <a:solidFill>
                  <a:schemeClr val="bg1"/>
                </a:solidFill>
              </a:defRPr>
            </a:lvl2pPr>
            <a:lvl3pPr>
              <a:defRPr sz="4400"/>
            </a:lvl3pPr>
            <a:lvl4pPr>
              <a:defRPr sz="4400"/>
            </a:lvl4pPr>
            <a:lvl5pPr>
              <a:defRPr sz="4400"/>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778607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 Messaging Whit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09600" y="1143000"/>
            <a:ext cx="10972800" cy="4572000"/>
          </a:xfrm>
        </p:spPr>
        <p:txBody>
          <a:bodyPr anchor="ctr"/>
          <a:lstStyle>
            <a:lvl1pPr marL="0" indent="0">
              <a:buNone/>
              <a:defRPr sz="4400">
                <a:solidFill>
                  <a:srgbClr val="000000"/>
                </a:solidFill>
              </a:defRPr>
            </a:lvl1pPr>
            <a:lvl2pPr marL="1588" indent="0">
              <a:buNone/>
              <a:defRPr sz="4400">
                <a:solidFill>
                  <a:srgbClr val="000000"/>
                </a:solidFill>
              </a:defRPr>
            </a:lvl2pPr>
            <a:lvl3pPr>
              <a:defRPr sz="4400"/>
            </a:lvl3pPr>
            <a:lvl4pPr>
              <a:defRPr sz="4400"/>
            </a:lvl4pPr>
            <a:lvl5pPr>
              <a:defRPr sz="4400"/>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02746538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903113" y="3886200"/>
            <a:ext cx="9460089" cy="1752600"/>
          </a:xfrm>
        </p:spPr>
        <p:txBody>
          <a:bodyPr/>
          <a:lstStyle>
            <a:lvl1pPr marL="0" indent="0" algn="l">
              <a:buNone/>
              <a:defRPr>
                <a:solidFill>
                  <a:schemeClr val="tx1">
                    <a:tint val="75000"/>
                  </a:schemeClr>
                </a:solidFill>
              </a:defRPr>
            </a:lvl1pPr>
            <a:lvl2pPr marL="609515" indent="0" algn="ctr">
              <a:buNone/>
              <a:defRPr>
                <a:solidFill>
                  <a:schemeClr val="tx1">
                    <a:tint val="75000"/>
                  </a:schemeClr>
                </a:solidFill>
              </a:defRPr>
            </a:lvl2pPr>
            <a:lvl3pPr marL="1219031" indent="0" algn="ctr">
              <a:buNone/>
              <a:defRPr>
                <a:solidFill>
                  <a:schemeClr val="tx1">
                    <a:tint val="75000"/>
                  </a:schemeClr>
                </a:solidFill>
              </a:defRPr>
            </a:lvl3pPr>
            <a:lvl4pPr marL="1828546" indent="0" algn="ctr">
              <a:buNone/>
              <a:defRPr>
                <a:solidFill>
                  <a:schemeClr val="tx1">
                    <a:tint val="75000"/>
                  </a:schemeClr>
                </a:solidFill>
              </a:defRPr>
            </a:lvl4pPr>
            <a:lvl5pPr marL="2438062" indent="0" algn="ctr">
              <a:buNone/>
              <a:defRPr>
                <a:solidFill>
                  <a:schemeClr val="tx1">
                    <a:tint val="75000"/>
                  </a:schemeClr>
                </a:solidFill>
              </a:defRPr>
            </a:lvl5pPr>
            <a:lvl6pPr marL="3047577" indent="0" algn="ctr">
              <a:buNone/>
              <a:defRPr>
                <a:solidFill>
                  <a:schemeClr val="tx1">
                    <a:tint val="75000"/>
                  </a:schemeClr>
                </a:solidFill>
              </a:defRPr>
            </a:lvl6pPr>
            <a:lvl7pPr marL="3657093" indent="0" algn="ctr">
              <a:buNone/>
              <a:defRPr>
                <a:solidFill>
                  <a:schemeClr val="tx1">
                    <a:tint val="75000"/>
                  </a:schemeClr>
                </a:solidFill>
              </a:defRPr>
            </a:lvl7pPr>
            <a:lvl8pPr marL="4266608" indent="0" algn="ctr">
              <a:buNone/>
              <a:defRPr>
                <a:solidFill>
                  <a:schemeClr val="tx1">
                    <a:tint val="75000"/>
                  </a:schemeClr>
                </a:solidFill>
              </a:defRPr>
            </a:lvl8pPr>
            <a:lvl9pPr marL="4876123"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pPr/>
              <a:t>‹#›</a:t>
            </a:fld>
            <a:endParaRPr lang="en-US" dirty="0"/>
          </a:p>
        </p:txBody>
      </p:sp>
    </p:spTree>
    <p:extLst>
      <p:ext uri="{BB962C8B-B14F-4D97-AF65-F5344CB8AC3E}">
        <p14:creationId xmlns:p14="http://schemas.microsoft.com/office/powerpoint/2010/main" val="33735992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2651360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240955"/>
          </a:xfrm>
        </p:spPr>
        <p:txBody>
          <a:bodyPr>
            <a:normAutofit/>
          </a:bodyPr>
          <a:lstStyle>
            <a:lvl1pPr>
              <a:defRPr sz="1333">
                <a:solidFill>
                  <a:schemeClr val="tx2"/>
                </a:solidFill>
              </a:defRPr>
            </a:lvl1pPr>
            <a:lvl2pPr>
              <a:defRPr sz="1333">
                <a:solidFill>
                  <a:schemeClr val="tx2"/>
                </a:solidFill>
              </a:defRPr>
            </a:lvl2pPr>
            <a:lvl3pPr>
              <a:defRPr sz="1333">
                <a:solidFill>
                  <a:schemeClr val="tx2"/>
                </a:solidFill>
              </a:defRPr>
            </a:lvl3pPr>
            <a:lvl4pPr>
              <a:defRPr sz="1333">
                <a:solidFill>
                  <a:schemeClr val="tx2"/>
                </a:solidFill>
              </a:defRPr>
            </a:lvl4pPr>
            <a:lvl5pPr>
              <a:defRPr sz="1333">
                <a:solidFill>
                  <a:schemeClr val="tx2"/>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97600" y="1600201"/>
            <a:ext cx="5384800" cy="4240955"/>
          </a:xfrm>
        </p:spPr>
        <p:txBody>
          <a:bodyPr>
            <a:normAutofit/>
          </a:bodyPr>
          <a:lstStyle>
            <a:lvl1pPr>
              <a:defRPr sz="1333">
                <a:solidFill>
                  <a:schemeClr val="tx2"/>
                </a:solidFill>
              </a:defRPr>
            </a:lvl1pPr>
            <a:lvl2pPr>
              <a:defRPr sz="1333">
                <a:solidFill>
                  <a:schemeClr val="tx2"/>
                </a:solidFill>
              </a:defRPr>
            </a:lvl2pPr>
            <a:lvl3pPr>
              <a:defRPr sz="1333">
                <a:solidFill>
                  <a:schemeClr val="tx2"/>
                </a:solidFill>
              </a:defRPr>
            </a:lvl3pPr>
            <a:lvl4pPr>
              <a:defRPr sz="1333">
                <a:solidFill>
                  <a:schemeClr val="tx2"/>
                </a:solidFill>
              </a:defRPr>
            </a:lvl4pPr>
            <a:lvl5pPr>
              <a:defRPr sz="1333">
                <a:solidFill>
                  <a:schemeClr val="tx2"/>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6622428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3"/>
          </a:xfrm>
        </p:spPr>
        <p:txBody>
          <a:bodyPr anchor="b">
            <a:normAutofit/>
          </a:bodyPr>
          <a:lstStyle>
            <a:lvl1pPr marL="0" indent="0">
              <a:buNone/>
              <a:defRPr sz="1600" b="0">
                <a:solidFill>
                  <a:schemeClr val="tx1"/>
                </a:solidFill>
              </a:defRPr>
            </a:lvl1pPr>
            <a:lvl2pPr marL="609515" indent="0">
              <a:buNone/>
              <a:defRPr sz="2667" b="1"/>
            </a:lvl2pPr>
            <a:lvl3pPr marL="1219031" indent="0">
              <a:buNone/>
              <a:defRPr sz="2400" b="1"/>
            </a:lvl3pPr>
            <a:lvl4pPr marL="1828546" indent="0">
              <a:buNone/>
              <a:defRPr sz="2133" b="1"/>
            </a:lvl4pPr>
            <a:lvl5pPr marL="2438062" indent="0">
              <a:buNone/>
              <a:defRPr sz="2133" b="1"/>
            </a:lvl5pPr>
            <a:lvl6pPr marL="3047577" indent="0">
              <a:buNone/>
              <a:defRPr sz="2133" b="1"/>
            </a:lvl6pPr>
            <a:lvl7pPr marL="3657093" indent="0">
              <a:buNone/>
              <a:defRPr sz="2133" b="1"/>
            </a:lvl7pPr>
            <a:lvl8pPr marL="4266608" indent="0">
              <a:buNone/>
              <a:defRPr sz="2133" b="1"/>
            </a:lvl8pPr>
            <a:lvl9pPr marL="4876123" indent="0">
              <a:buNone/>
              <a:defRPr sz="2133" b="1"/>
            </a:lvl9pPr>
          </a:lstStyle>
          <a:p>
            <a:pPr lvl="0"/>
            <a:r>
              <a:rPr lang="en-US" dirty="0" smtClean="0"/>
              <a:t>Click to edit Master text styles</a:t>
            </a:r>
          </a:p>
        </p:txBody>
      </p:sp>
      <p:sp>
        <p:nvSpPr>
          <p:cNvPr id="4" name="Content Placeholder 3"/>
          <p:cNvSpPr>
            <a:spLocks noGrp="1"/>
          </p:cNvSpPr>
          <p:nvPr>
            <p:ph sz="half" idx="2"/>
          </p:nvPr>
        </p:nvSpPr>
        <p:spPr>
          <a:xfrm>
            <a:off x="609600" y="2174877"/>
            <a:ext cx="5386917" cy="3666281"/>
          </a:xfrm>
        </p:spPr>
        <p:txBody>
          <a:bodyPr>
            <a:normAutofit/>
          </a:bodyPr>
          <a:lstStyle>
            <a:lvl1pPr>
              <a:defRPr sz="1333"/>
            </a:lvl1pPr>
            <a:lvl2pPr>
              <a:defRPr sz="1333"/>
            </a:lvl2pPr>
            <a:lvl3pPr>
              <a:defRPr sz="1333"/>
            </a:lvl3pPr>
            <a:lvl4pPr>
              <a:defRPr sz="1333"/>
            </a:lvl4pPr>
            <a:lvl5pPr>
              <a:defRPr sz="1333"/>
            </a:lvl5pPr>
            <a:lvl6pPr>
              <a:defRPr sz="2133"/>
            </a:lvl6pPr>
            <a:lvl7pPr>
              <a:defRPr sz="2133"/>
            </a:lvl7pPr>
            <a:lvl8pPr>
              <a:defRPr sz="2133"/>
            </a:lvl8pPr>
            <a:lvl9pPr>
              <a:defRPr sz="2133"/>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93370" y="1535113"/>
            <a:ext cx="5389033" cy="639763"/>
          </a:xfrm>
        </p:spPr>
        <p:txBody>
          <a:bodyPr anchor="b">
            <a:normAutofit/>
          </a:bodyPr>
          <a:lstStyle>
            <a:lvl1pPr marL="0" indent="0">
              <a:buNone/>
              <a:defRPr sz="1600" b="0">
                <a:solidFill>
                  <a:schemeClr val="tx1"/>
                </a:solidFill>
              </a:defRPr>
            </a:lvl1pPr>
            <a:lvl2pPr marL="609515" indent="0">
              <a:buNone/>
              <a:defRPr sz="2667" b="1"/>
            </a:lvl2pPr>
            <a:lvl3pPr marL="1219031" indent="0">
              <a:buNone/>
              <a:defRPr sz="2400" b="1"/>
            </a:lvl3pPr>
            <a:lvl4pPr marL="1828546" indent="0">
              <a:buNone/>
              <a:defRPr sz="2133" b="1"/>
            </a:lvl4pPr>
            <a:lvl5pPr marL="2438062" indent="0">
              <a:buNone/>
              <a:defRPr sz="2133" b="1"/>
            </a:lvl5pPr>
            <a:lvl6pPr marL="3047577" indent="0">
              <a:buNone/>
              <a:defRPr sz="2133" b="1"/>
            </a:lvl6pPr>
            <a:lvl7pPr marL="3657093" indent="0">
              <a:buNone/>
              <a:defRPr sz="2133" b="1"/>
            </a:lvl7pPr>
            <a:lvl8pPr marL="4266608" indent="0">
              <a:buNone/>
              <a:defRPr sz="2133" b="1"/>
            </a:lvl8pPr>
            <a:lvl9pPr marL="4876123"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70" y="2174877"/>
            <a:ext cx="5389033" cy="3666281"/>
          </a:xfrm>
        </p:spPr>
        <p:txBody>
          <a:bodyPr>
            <a:normAutofit/>
          </a:bodyPr>
          <a:lstStyle>
            <a:lvl1pPr>
              <a:defRPr sz="1333"/>
            </a:lvl1pPr>
            <a:lvl2pPr>
              <a:defRPr sz="1333"/>
            </a:lvl2pPr>
            <a:lvl3pPr>
              <a:defRPr sz="1333"/>
            </a:lvl3pPr>
            <a:lvl4pPr>
              <a:defRPr sz="1333"/>
            </a:lvl4pPr>
            <a:lvl5pPr>
              <a:defRPr sz="13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18195193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18586548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3517336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6"/>
        <p:cNvGrpSpPr/>
        <p:nvPr/>
      </p:nvGrpSpPr>
      <p:grpSpPr>
        <a:xfrm>
          <a:off x="0" y="0"/>
          <a:ext cx="0" cy="0"/>
          <a:chOff x="0" y="0"/>
          <a:chExt cx="0" cy="0"/>
        </a:xfrm>
      </p:grpSpPr>
      <p:sp>
        <p:nvSpPr>
          <p:cNvPr id="157" name="Google Shape;15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9" name="Google Shape;1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0" name="Google Shape;1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49"/>
            <a:ext cx="4011084" cy="1162051"/>
          </a:xfrm>
        </p:spPr>
        <p:txBody>
          <a:bodyPr anchor="b"/>
          <a:lstStyle>
            <a:lvl1pPr algn="l">
              <a:defRPr sz="2667" b="0"/>
            </a:lvl1pPr>
          </a:lstStyle>
          <a:p>
            <a:r>
              <a:rPr lang="en-US" dirty="0" smtClean="0"/>
              <a:t>Click to edit Master title style</a:t>
            </a:r>
            <a:endParaRPr lang="en-US" dirty="0"/>
          </a:p>
        </p:txBody>
      </p:sp>
      <p:sp>
        <p:nvSpPr>
          <p:cNvPr id="3" name="Content Placeholder 2"/>
          <p:cNvSpPr>
            <a:spLocks noGrp="1"/>
          </p:cNvSpPr>
          <p:nvPr>
            <p:ph idx="1"/>
          </p:nvPr>
        </p:nvSpPr>
        <p:spPr>
          <a:xfrm>
            <a:off x="4766735" y="273051"/>
            <a:ext cx="6815667" cy="5557388"/>
          </a:xfrm>
        </p:spPr>
        <p:txBody>
          <a:bodyPr>
            <a:normAutofit/>
          </a:bodyPr>
          <a:lstStyle>
            <a:lvl1pPr>
              <a:defRPr sz="1333"/>
            </a:lvl1pPr>
            <a:lvl2pPr>
              <a:defRPr sz="1333"/>
            </a:lvl2pPr>
            <a:lvl3pPr>
              <a:defRPr sz="1333"/>
            </a:lvl3pPr>
            <a:lvl4pPr>
              <a:defRPr sz="1333"/>
            </a:lvl4pPr>
            <a:lvl5pPr>
              <a:defRPr sz="1333"/>
            </a:lvl5pPr>
            <a:lvl6pPr>
              <a:defRPr sz="2667"/>
            </a:lvl6pPr>
            <a:lvl7pPr>
              <a:defRPr sz="2667"/>
            </a:lvl7pPr>
            <a:lvl8pPr>
              <a:defRPr sz="2667"/>
            </a:lvl8pPr>
            <a:lvl9pPr>
              <a:defRPr sz="2667"/>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09603" y="1435104"/>
            <a:ext cx="4011084" cy="4395337"/>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2C6B1FF6-39B9-40F5-8B67-33C6354A3D4F}" type="slidenum">
              <a:rPr lang="en-US" smtClean="0"/>
              <a:pPr/>
              <a:t>‹#›</a:t>
            </a:fld>
            <a:endParaRPr lang="en-US" dirty="0">
              <a:solidFill>
                <a:srgbClr val="E9C944">
                  <a:shade val="75000"/>
                </a:srgbClr>
              </a:solidFill>
            </a:endParaRPr>
          </a:p>
        </p:txBody>
      </p:sp>
    </p:spTree>
    <p:extLst>
      <p:ext uri="{BB962C8B-B14F-4D97-AF65-F5344CB8AC3E}">
        <p14:creationId xmlns:p14="http://schemas.microsoft.com/office/powerpoint/2010/main" val="35518754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text, char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1039" y="1279419"/>
            <a:ext cx="6201363" cy="4327407"/>
          </a:xfrm>
        </p:spPr>
        <p:txBody>
          <a:bodyPr>
            <a:normAutofit/>
          </a:bodyPr>
          <a:lstStyle>
            <a:lvl1pPr>
              <a:defRPr sz="1333"/>
            </a:lvl1pPr>
            <a:lvl2pPr>
              <a:defRPr sz="1333"/>
            </a:lvl2pPr>
            <a:lvl3pPr>
              <a:defRPr sz="1333"/>
            </a:lvl3pPr>
            <a:lvl4pPr>
              <a:defRPr sz="1333"/>
            </a:lvl4pPr>
            <a:lvl5pPr>
              <a:defRPr sz="1333"/>
            </a:lvl5pPr>
            <a:lvl6pPr>
              <a:defRPr sz="2667"/>
            </a:lvl6pPr>
            <a:lvl7pPr>
              <a:defRPr sz="2667"/>
            </a:lvl7pPr>
            <a:lvl8pPr>
              <a:defRPr sz="2667"/>
            </a:lvl8pPr>
            <a:lvl9pPr>
              <a:defRPr sz="2667"/>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2C6B1FF6-39B9-40F5-8B67-33C6354A3D4F}" type="slidenum">
              <a:rPr lang="en-US" smtClean="0"/>
              <a:pPr/>
              <a:t>‹#›</a:t>
            </a:fld>
            <a:endParaRPr lang="en-US" dirty="0">
              <a:solidFill>
                <a:srgbClr val="E9C944">
                  <a:shade val="75000"/>
                </a:srgbClr>
              </a:solidFill>
            </a:endParaRPr>
          </a:p>
        </p:txBody>
      </p:sp>
      <p:sp>
        <p:nvSpPr>
          <p:cNvPr id="6" name="Title 1"/>
          <p:cNvSpPr>
            <a:spLocks noGrp="1"/>
          </p:cNvSpPr>
          <p:nvPr>
            <p:ph type="title"/>
          </p:nvPr>
        </p:nvSpPr>
        <p:spPr>
          <a:xfrm>
            <a:off x="609600" y="564444"/>
            <a:ext cx="10972800" cy="563389"/>
          </a:xfrm>
        </p:spPr>
        <p:txBody>
          <a:bodyPr/>
          <a:lstStyle/>
          <a:p>
            <a:r>
              <a:rPr lang="en-US" smtClean="0"/>
              <a:t>Click to edit Master title style</a:t>
            </a:r>
            <a:endParaRPr lang="en-US"/>
          </a:p>
        </p:txBody>
      </p:sp>
      <p:sp>
        <p:nvSpPr>
          <p:cNvPr id="8" name="Text Placeholder 7"/>
          <p:cNvSpPr>
            <a:spLocks noGrp="1"/>
          </p:cNvSpPr>
          <p:nvPr>
            <p:ph type="body" sz="quarter" idx="13"/>
          </p:nvPr>
        </p:nvSpPr>
        <p:spPr>
          <a:xfrm>
            <a:off x="611482" y="1278712"/>
            <a:ext cx="4759677" cy="43187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895764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2) Title, text, chart">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483" y="1279419"/>
            <a:ext cx="6201363" cy="4327407"/>
          </a:xfrm>
        </p:spPr>
        <p:txBody>
          <a:bodyPr>
            <a:normAutofit/>
          </a:bodyPr>
          <a:lstStyle>
            <a:lvl1pPr>
              <a:defRPr sz="1333"/>
            </a:lvl1pPr>
            <a:lvl2pPr>
              <a:defRPr sz="1333"/>
            </a:lvl2pPr>
            <a:lvl3pPr>
              <a:defRPr sz="1333"/>
            </a:lvl3pPr>
            <a:lvl4pPr>
              <a:defRPr sz="1333"/>
            </a:lvl4pPr>
            <a:lvl5pPr>
              <a:defRPr sz="1333"/>
            </a:lvl5pPr>
            <a:lvl6pPr>
              <a:defRPr sz="2667"/>
            </a:lvl6pPr>
            <a:lvl7pPr>
              <a:defRPr sz="2667"/>
            </a:lvl7pPr>
            <a:lvl8pPr>
              <a:defRPr sz="2667"/>
            </a:lvl8pPr>
            <a:lvl9pPr>
              <a:defRPr sz="2667"/>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2C6B1FF6-39B9-40F5-8B67-33C6354A3D4F}" type="slidenum">
              <a:rPr lang="en-US" smtClean="0"/>
              <a:pPr/>
              <a:t>‹#›</a:t>
            </a:fld>
            <a:endParaRPr lang="en-US" dirty="0">
              <a:solidFill>
                <a:srgbClr val="E9C944">
                  <a:shade val="75000"/>
                </a:srgbClr>
              </a:solidFill>
            </a:endParaRPr>
          </a:p>
        </p:txBody>
      </p:sp>
      <p:sp>
        <p:nvSpPr>
          <p:cNvPr id="6" name="Title 1"/>
          <p:cNvSpPr>
            <a:spLocks noGrp="1"/>
          </p:cNvSpPr>
          <p:nvPr>
            <p:ph type="title"/>
          </p:nvPr>
        </p:nvSpPr>
        <p:spPr>
          <a:xfrm>
            <a:off x="609600" y="564444"/>
            <a:ext cx="10972800" cy="563389"/>
          </a:xfrm>
        </p:spPr>
        <p:txBody>
          <a:bodyPr/>
          <a:lstStyle>
            <a:lvl1pPr algn="r">
              <a:defRPr/>
            </a:lvl1pPr>
          </a:lstStyle>
          <a:p>
            <a:r>
              <a:rPr lang="en-US" dirty="0" smtClean="0"/>
              <a:t>Click to edit Master title style</a:t>
            </a:r>
            <a:endParaRPr lang="en-US" dirty="0"/>
          </a:p>
        </p:txBody>
      </p:sp>
      <p:sp>
        <p:nvSpPr>
          <p:cNvPr id="8" name="Text Placeholder 7"/>
          <p:cNvSpPr>
            <a:spLocks noGrp="1"/>
          </p:cNvSpPr>
          <p:nvPr>
            <p:ph type="body" sz="quarter" idx="13"/>
          </p:nvPr>
        </p:nvSpPr>
        <p:spPr>
          <a:xfrm>
            <a:off x="6820370" y="1278712"/>
            <a:ext cx="4759677" cy="431870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66570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458569"/>
            <a:ext cx="7315200" cy="566739"/>
          </a:xfrm>
        </p:spPr>
        <p:txBody>
          <a:bodyPr anchor="b"/>
          <a:lstStyle>
            <a:lvl1pPr algn="l">
              <a:defRPr sz="2667" b="0"/>
            </a:lvl1pPr>
          </a:lstStyle>
          <a:p>
            <a:r>
              <a:rPr lang="en-US" dirty="0" smtClean="0"/>
              <a:t>Click to edit Master title style</a:t>
            </a:r>
            <a:endParaRPr lang="en-US" dirty="0"/>
          </a:p>
        </p:txBody>
      </p:sp>
      <p:sp>
        <p:nvSpPr>
          <p:cNvPr id="3" name="Picture Placeholder 2"/>
          <p:cNvSpPr>
            <a:spLocks noGrp="1"/>
          </p:cNvSpPr>
          <p:nvPr>
            <p:ph type="pic" idx="1"/>
          </p:nvPr>
        </p:nvSpPr>
        <p:spPr>
          <a:xfrm>
            <a:off x="2389717" y="612776"/>
            <a:ext cx="7315200" cy="3813643"/>
          </a:xfrm>
        </p:spPr>
        <p:txBody>
          <a:bodyPr/>
          <a:lstStyle>
            <a:lvl1pPr marL="0" indent="0">
              <a:buNone/>
              <a:defRPr sz="4267"/>
            </a:lvl1pPr>
            <a:lvl2pPr marL="609515" indent="0">
              <a:buNone/>
              <a:defRPr sz="3733"/>
            </a:lvl2pPr>
            <a:lvl3pPr marL="1219031" indent="0">
              <a:buNone/>
              <a:defRPr sz="3200"/>
            </a:lvl3pPr>
            <a:lvl4pPr marL="1828546" indent="0">
              <a:buNone/>
              <a:defRPr sz="2667"/>
            </a:lvl4pPr>
            <a:lvl5pPr marL="2438062" indent="0">
              <a:buNone/>
              <a:defRPr sz="2667"/>
            </a:lvl5pPr>
            <a:lvl6pPr marL="3047577" indent="0">
              <a:buNone/>
              <a:defRPr sz="2667"/>
            </a:lvl6pPr>
            <a:lvl7pPr marL="3657093" indent="0">
              <a:buNone/>
              <a:defRPr sz="2667"/>
            </a:lvl7pPr>
            <a:lvl8pPr marL="4266608" indent="0">
              <a:buNone/>
              <a:defRPr sz="2667"/>
            </a:lvl8pPr>
            <a:lvl9pPr marL="4876123" indent="0">
              <a:buNone/>
              <a:defRPr sz="2667"/>
            </a:lvl9pPr>
          </a:lstStyle>
          <a:p>
            <a:endParaRPr lang="en-US" dirty="0"/>
          </a:p>
        </p:txBody>
      </p:sp>
      <p:sp>
        <p:nvSpPr>
          <p:cNvPr id="4" name="Text Placeholder 3"/>
          <p:cNvSpPr>
            <a:spLocks noGrp="1"/>
          </p:cNvSpPr>
          <p:nvPr>
            <p:ph type="body" sz="half" idx="2"/>
          </p:nvPr>
        </p:nvSpPr>
        <p:spPr>
          <a:xfrm>
            <a:off x="2389717" y="5025309"/>
            <a:ext cx="7315200" cy="804863"/>
          </a:xfrm>
        </p:spPr>
        <p:txBody>
          <a:bodyPr>
            <a:normAutofit/>
          </a:bodyPr>
          <a:lstStyle>
            <a:lvl1pPr marL="0" indent="0">
              <a:buNone/>
              <a:defRPr sz="1333"/>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40106382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35465240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43259" y="274640"/>
            <a:ext cx="839141" cy="5566517"/>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609600" y="274640"/>
            <a:ext cx="10048992" cy="5566517"/>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9115128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amp; 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pPr/>
              <a:t>‹#›</a:t>
            </a:fld>
            <a:endParaRPr lang="en-US" dirty="0"/>
          </a:p>
        </p:txBody>
      </p:sp>
      <p:sp>
        <p:nvSpPr>
          <p:cNvPr id="14" name="Text Placeholder 13"/>
          <p:cNvSpPr>
            <a:spLocks noGrp="1"/>
          </p:cNvSpPr>
          <p:nvPr>
            <p:ph type="body" sz="quarter" idx="11"/>
          </p:nvPr>
        </p:nvSpPr>
        <p:spPr>
          <a:xfrm>
            <a:off x="594787" y="1531185"/>
            <a:ext cx="3407639" cy="3930587"/>
          </a:xfrm>
        </p:spPr>
        <p:txBody>
          <a:bodyPr/>
          <a:lstStyle>
            <a:lvl1pPr marL="0" indent="0">
              <a:buNone/>
              <a:defRPr/>
            </a:lvl1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5" name="Text Placeholder 13"/>
          <p:cNvSpPr>
            <a:spLocks noGrp="1"/>
          </p:cNvSpPr>
          <p:nvPr>
            <p:ph type="body" sz="quarter" idx="12"/>
          </p:nvPr>
        </p:nvSpPr>
        <p:spPr>
          <a:xfrm>
            <a:off x="4389907" y="1531185"/>
            <a:ext cx="3407639" cy="3930587"/>
          </a:xfrm>
        </p:spPr>
        <p:txBody>
          <a:bodyPr/>
          <a:lstStyle>
            <a:lvl1pPr marL="0" indent="0">
              <a:buNone/>
              <a:defRPr/>
            </a:lvl1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6" name="Text Placeholder 13"/>
          <p:cNvSpPr>
            <a:spLocks noGrp="1"/>
          </p:cNvSpPr>
          <p:nvPr>
            <p:ph type="body" sz="quarter" idx="13"/>
          </p:nvPr>
        </p:nvSpPr>
        <p:spPr>
          <a:xfrm>
            <a:off x="8185026" y="1531185"/>
            <a:ext cx="3407639" cy="3930587"/>
          </a:xfrm>
        </p:spPr>
        <p:txBody>
          <a:bodyPr/>
          <a:lstStyle>
            <a:lvl1pPr marL="0" indent="0">
              <a:buNone/>
              <a:defRPr/>
            </a:lvl1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Tree>
    <p:extLst>
      <p:ext uri="{BB962C8B-B14F-4D97-AF65-F5344CB8AC3E}">
        <p14:creationId xmlns:p14="http://schemas.microsoft.com/office/powerpoint/2010/main" val="17432978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amp; 3 column with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pPr/>
              <a:t>‹#›</a:t>
            </a:fld>
            <a:endParaRPr lang="en-US" dirty="0"/>
          </a:p>
        </p:txBody>
      </p:sp>
      <p:sp>
        <p:nvSpPr>
          <p:cNvPr id="14" name="Text Placeholder 13"/>
          <p:cNvSpPr>
            <a:spLocks noGrp="1"/>
          </p:cNvSpPr>
          <p:nvPr>
            <p:ph type="body" sz="quarter" idx="11"/>
          </p:nvPr>
        </p:nvSpPr>
        <p:spPr>
          <a:xfrm>
            <a:off x="594787" y="3961375"/>
            <a:ext cx="3407639" cy="1541447"/>
          </a:xfrm>
        </p:spPr>
        <p:txBody>
          <a:bodyPr/>
          <a:lstStyle>
            <a:lvl1pPr marL="0" indent="0">
              <a:buNone/>
              <a:defRPr/>
            </a:lvl1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7" name="Text Placeholder 3"/>
          <p:cNvSpPr>
            <a:spLocks noGrp="1"/>
          </p:cNvSpPr>
          <p:nvPr>
            <p:ph type="body" sz="half" idx="2"/>
          </p:nvPr>
        </p:nvSpPr>
        <p:spPr>
          <a:xfrm>
            <a:off x="599341" y="3415789"/>
            <a:ext cx="3403084" cy="40191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5" name="Picture Placeholder 4"/>
          <p:cNvSpPr>
            <a:spLocks noGrp="1"/>
          </p:cNvSpPr>
          <p:nvPr>
            <p:ph type="pic" sz="quarter" idx="14"/>
          </p:nvPr>
        </p:nvSpPr>
        <p:spPr>
          <a:xfrm>
            <a:off x="595234" y="1467813"/>
            <a:ext cx="3407385" cy="1888067"/>
          </a:xfrm>
        </p:spPr>
        <p:txBody>
          <a:bodyPr/>
          <a:lstStyle/>
          <a:p>
            <a:endParaRPr lang="en-US" dirty="0"/>
          </a:p>
        </p:txBody>
      </p:sp>
      <p:cxnSp>
        <p:nvCxnSpPr>
          <p:cNvPr id="10" name="Straight Connector 9"/>
          <p:cNvCxnSpPr/>
          <p:nvPr userDrawn="1"/>
        </p:nvCxnSpPr>
        <p:spPr>
          <a:xfrm>
            <a:off x="584970" y="3858747"/>
            <a:ext cx="3427717"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3"/>
          <p:cNvSpPr>
            <a:spLocks noGrp="1"/>
          </p:cNvSpPr>
          <p:nvPr>
            <p:ph type="body" sz="quarter" idx="15"/>
          </p:nvPr>
        </p:nvSpPr>
        <p:spPr>
          <a:xfrm>
            <a:off x="4379642" y="3959323"/>
            <a:ext cx="3407639" cy="1541447"/>
          </a:xfrm>
        </p:spPr>
        <p:txBody>
          <a:bodyPr/>
          <a:lstStyle>
            <a:lvl1pPr marL="0" indent="0">
              <a:buNone/>
              <a:defRPr/>
            </a:lvl1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7" name="Text Placeholder 3"/>
          <p:cNvSpPr>
            <a:spLocks noGrp="1"/>
          </p:cNvSpPr>
          <p:nvPr>
            <p:ph type="body" sz="half" idx="16"/>
          </p:nvPr>
        </p:nvSpPr>
        <p:spPr>
          <a:xfrm>
            <a:off x="4384198" y="3413737"/>
            <a:ext cx="3403084" cy="40191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18" name="Picture Placeholder 4"/>
          <p:cNvSpPr>
            <a:spLocks noGrp="1"/>
          </p:cNvSpPr>
          <p:nvPr>
            <p:ph type="pic" sz="quarter" idx="17"/>
          </p:nvPr>
        </p:nvSpPr>
        <p:spPr>
          <a:xfrm>
            <a:off x="4380090" y="1465761"/>
            <a:ext cx="3407385" cy="1888067"/>
          </a:xfrm>
        </p:spPr>
        <p:txBody>
          <a:bodyPr/>
          <a:lstStyle/>
          <a:p>
            <a:endParaRPr lang="en-US" dirty="0"/>
          </a:p>
        </p:txBody>
      </p:sp>
      <p:cxnSp>
        <p:nvCxnSpPr>
          <p:cNvPr id="19" name="Straight Connector 18"/>
          <p:cNvCxnSpPr/>
          <p:nvPr userDrawn="1"/>
        </p:nvCxnSpPr>
        <p:spPr>
          <a:xfrm>
            <a:off x="4369826" y="3856695"/>
            <a:ext cx="3427717"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0" name="Text Placeholder 13"/>
          <p:cNvSpPr>
            <a:spLocks noGrp="1"/>
          </p:cNvSpPr>
          <p:nvPr>
            <p:ph type="body" sz="quarter" idx="18"/>
          </p:nvPr>
        </p:nvSpPr>
        <p:spPr>
          <a:xfrm>
            <a:off x="8185026" y="3957271"/>
            <a:ext cx="3407639" cy="1541447"/>
          </a:xfrm>
        </p:spPr>
        <p:txBody>
          <a:bodyPr/>
          <a:lstStyle>
            <a:lvl1pPr marL="0" indent="0">
              <a:buNone/>
              <a:defRPr/>
            </a:lvl1pPr>
            <a:lvl2pPr marL="609515" indent="0">
              <a:buNone/>
              <a:defRPr/>
            </a:lvl2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21" name="Text Placeholder 3"/>
          <p:cNvSpPr>
            <a:spLocks noGrp="1"/>
          </p:cNvSpPr>
          <p:nvPr>
            <p:ph type="body" sz="half" idx="19"/>
          </p:nvPr>
        </p:nvSpPr>
        <p:spPr>
          <a:xfrm>
            <a:off x="8189579" y="3411685"/>
            <a:ext cx="3403084" cy="40191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22" name="Picture Placeholder 4"/>
          <p:cNvSpPr>
            <a:spLocks noGrp="1"/>
          </p:cNvSpPr>
          <p:nvPr>
            <p:ph type="pic" sz="quarter" idx="20"/>
          </p:nvPr>
        </p:nvSpPr>
        <p:spPr>
          <a:xfrm>
            <a:off x="8185473" y="1463709"/>
            <a:ext cx="3407385" cy="1888067"/>
          </a:xfrm>
        </p:spPr>
        <p:txBody>
          <a:bodyPr/>
          <a:lstStyle/>
          <a:p>
            <a:endParaRPr lang="en-US" dirty="0"/>
          </a:p>
        </p:txBody>
      </p:sp>
      <p:cxnSp>
        <p:nvCxnSpPr>
          <p:cNvPr id="23" name="Straight Connector 22"/>
          <p:cNvCxnSpPr/>
          <p:nvPr userDrawn="1"/>
        </p:nvCxnSpPr>
        <p:spPr>
          <a:xfrm>
            <a:off x="8175208" y="3854643"/>
            <a:ext cx="3427717"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53668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amp; 4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pPr/>
              <a:t>‹#›</a:t>
            </a:fld>
            <a:endParaRPr lang="en-US" dirty="0"/>
          </a:p>
        </p:txBody>
      </p:sp>
      <p:sp>
        <p:nvSpPr>
          <p:cNvPr id="14" name="Text Placeholder 13"/>
          <p:cNvSpPr>
            <a:spLocks noGrp="1"/>
          </p:cNvSpPr>
          <p:nvPr>
            <p:ph type="body" sz="quarter" idx="11"/>
          </p:nvPr>
        </p:nvSpPr>
        <p:spPr>
          <a:xfrm>
            <a:off x="594787" y="1506553"/>
            <a:ext cx="2473740" cy="3930587"/>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3" name="Text Placeholder 13"/>
          <p:cNvSpPr>
            <a:spLocks noGrp="1"/>
          </p:cNvSpPr>
          <p:nvPr>
            <p:ph type="body" sz="quarter" idx="12"/>
          </p:nvPr>
        </p:nvSpPr>
        <p:spPr>
          <a:xfrm>
            <a:off x="3443007" y="1506553"/>
            <a:ext cx="2473740" cy="3930587"/>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7" name="Text Placeholder 13"/>
          <p:cNvSpPr>
            <a:spLocks noGrp="1"/>
          </p:cNvSpPr>
          <p:nvPr>
            <p:ph type="body" sz="quarter" idx="13"/>
          </p:nvPr>
        </p:nvSpPr>
        <p:spPr>
          <a:xfrm>
            <a:off x="6291229" y="1506553"/>
            <a:ext cx="2473740" cy="3930587"/>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8" name="Text Placeholder 13"/>
          <p:cNvSpPr>
            <a:spLocks noGrp="1"/>
          </p:cNvSpPr>
          <p:nvPr>
            <p:ph type="body" sz="quarter" idx="14"/>
          </p:nvPr>
        </p:nvSpPr>
        <p:spPr>
          <a:xfrm>
            <a:off x="9139451" y="1506553"/>
            <a:ext cx="2473740" cy="3930587"/>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Tree>
    <p:extLst>
      <p:ext uri="{BB962C8B-B14F-4D97-AF65-F5344CB8AC3E}">
        <p14:creationId xmlns:p14="http://schemas.microsoft.com/office/powerpoint/2010/main" val="9368703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amp; 4 column with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pPr/>
              <a:t>‹#›</a:t>
            </a:fld>
            <a:endParaRPr lang="en-US" dirty="0"/>
          </a:p>
        </p:txBody>
      </p:sp>
      <p:sp>
        <p:nvSpPr>
          <p:cNvPr id="14" name="Text Placeholder 13"/>
          <p:cNvSpPr>
            <a:spLocks noGrp="1"/>
          </p:cNvSpPr>
          <p:nvPr>
            <p:ph type="body" sz="quarter" idx="11"/>
          </p:nvPr>
        </p:nvSpPr>
        <p:spPr>
          <a:xfrm>
            <a:off x="594787" y="4166627"/>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p:txBody>
      </p:sp>
      <p:sp>
        <p:nvSpPr>
          <p:cNvPr id="8" name="Text Placeholder 3"/>
          <p:cNvSpPr>
            <a:spLocks noGrp="1"/>
          </p:cNvSpPr>
          <p:nvPr>
            <p:ph type="body" sz="half" idx="2"/>
          </p:nvPr>
        </p:nvSpPr>
        <p:spPr>
          <a:xfrm>
            <a:off x="599341" y="3446577"/>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9" name="Picture Placeholder 4"/>
          <p:cNvSpPr>
            <a:spLocks noGrp="1"/>
          </p:cNvSpPr>
          <p:nvPr>
            <p:ph type="pic" sz="quarter" idx="15"/>
          </p:nvPr>
        </p:nvSpPr>
        <p:spPr>
          <a:xfrm>
            <a:off x="595234" y="1467813"/>
            <a:ext cx="2473293" cy="1888067"/>
          </a:xfrm>
        </p:spPr>
        <p:txBody>
          <a:bodyPr/>
          <a:lstStyle/>
          <a:p>
            <a:endParaRPr lang="en-US" dirty="0"/>
          </a:p>
        </p:txBody>
      </p:sp>
      <p:cxnSp>
        <p:nvCxnSpPr>
          <p:cNvPr id="10" name="Straight Connector 9"/>
          <p:cNvCxnSpPr/>
          <p:nvPr userDrawn="1"/>
        </p:nvCxnSpPr>
        <p:spPr>
          <a:xfrm>
            <a:off x="584971" y="4084205"/>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12" name="Text Placeholder 13"/>
          <p:cNvSpPr>
            <a:spLocks noGrp="1"/>
          </p:cNvSpPr>
          <p:nvPr>
            <p:ph type="body" sz="quarter" idx="16"/>
          </p:nvPr>
        </p:nvSpPr>
        <p:spPr>
          <a:xfrm>
            <a:off x="3445743" y="4164575"/>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p:txBody>
      </p:sp>
      <p:sp>
        <p:nvSpPr>
          <p:cNvPr id="15" name="Text Placeholder 3"/>
          <p:cNvSpPr>
            <a:spLocks noGrp="1"/>
          </p:cNvSpPr>
          <p:nvPr>
            <p:ph type="body" sz="half" idx="17"/>
          </p:nvPr>
        </p:nvSpPr>
        <p:spPr>
          <a:xfrm>
            <a:off x="3450299" y="3444525"/>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16" name="Picture Placeholder 4"/>
          <p:cNvSpPr>
            <a:spLocks noGrp="1"/>
          </p:cNvSpPr>
          <p:nvPr>
            <p:ph type="pic" sz="quarter" idx="18"/>
          </p:nvPr>
        </p:nvSpPr>
        <p:spPr>
          <a:xfrm>
            <a:off x="3446192" y="1465761"/>
            <a:ext cx="2473293" cy="1888067"/>
          </a:xfrm>
        </p:spPr>
        <p:txBody>
          <a:bodyPr/>
          <a:lstStyle/>
          <a:p>
            <a:endParaRPr lang="en-US" dirty="0"/>
          </a:p>
        </p:txBody>
      </p:sp>
      <p:cxnSp>
        <p:nvCxnSpPr>
          <p:cNvPr id="19" name="Straight Connector 18"/>
          <p:cNvCxnSpPr/>
          <p:nvPr userDrawn="1"/>
        </p:nvCxnSpPr>
        <p:spPr>
          <a:xfrm>
            <a:off x="3435929" y="4082153"/>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0" name="Text Placeholder 13"/>
          <p:cNvSpPr>
            <a:spLocks noGrp="1"/>
          </p:cNvSpPr>
          <p:nvPr>
            <p:ph type="body" sz="quarter" idx="19"/>
          </p:nvPr>
        </p:nvSpPr>
        <p:spPr>
          <a:xfrm>
            <a:off x="6288491" y="4164575"/>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p:txBody>
      </p:sp>
      <p:sp>
        <p:nvSpPr>
          <p:cNvPr id="21" name="Text Placeholder 3"/>
          <p:cNvSpPr>
            <a:spLocks noGrp="1"/>
          </p:cNvSpPr>
          <p:nvPr>
            <p:ph type="body" sz="half" idx="20"/>
          </p:nvPr>
        </p:nvSpPr>
        <p:spPr>
          <a:xfrm>
            <a:off x="6293047" y="3444525"/>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22" name="Picture Placeholder 4"/>
          <p:cNvSpPr>
            <a:spLocks noGrp="1"/>
          </p:cNvSpPr>
          <p:nvPr>
            <p:ph type="pic" sz="quarter" idx="21"/>
          </p:nvPr>
        </p:nvSpPr>
        <p:spPr>
          <a:xfrm>
            <a:off x="6288940" y="1465761"/>
            <a:ext cx="2473293" cy="1888067"/>
          </a:xfrm>
        </p:spPr>
        <p:txBody>
          <a:bodyPr/>
          <a:lstStyle/>
          <a:p>
            <a:endParaRPr lang="en-US" dirty="0"/>
          </a:p>
        </p:txBody>
      </p:sp>
      <p:cxnSp>
        <p:nvCxnSpPr>
          <p:cNvPr id="23" name="Straight Connector 22"/>
          <p:cNvCxnSpPr/>
          <p:nvPr userDrawn="1"/>
        </p:nvCxnSpPr>
        <p:spPr>
          <a:xfrm>
            <a:off x="6278677" y="4082153"/>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4" name="Text Placeholder 13"/>
          <p:cNvSpPr>
            <a:spLocks noGrp="1"/>
          </p:cNvSpPr>
          <p:nvPr>
            <p:ph type="body" sz="quarter" idx="22"/>
          </p:nvPr>
        </p:nvSpPr>
        <p:spPr>
          <a:xfrm>
            <a:off x="9141501" y="4164575"/>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p:txBody>
      </p:sp>
      <p:sp>
        <p:nvSpPr>
          <p:cNvPr id="25" name="Text Placeholder 3"/>
          <p:cNvSpPr>
            <a:spLocks noGrp="1"/>
          </p:cNvSpPr>
          <p:nvPr>
            <p:ph type="body" sz="half" idx="23"/>
          </p:nvPr>
        </p:nvSpPr>
        <p:spPr>
          <a:xfrm>
            <a:off x="9146056" y="3444525"/>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26" name="Picture Placeholder 4"/>
          <p:cNvSpPr>
            <a:spLocks noGrp="1"/>
          </p:cNvSpPr>
          <p:nvPr>
            <p:ph type="pic" sz="quarter" idx="24"/>
          </p:nvPr>
        </p:nvSpPr>
        <p:spPr>
          <a:xfrm>
            <a:off x="9141950" y="1465761"/>
            <a:ext cx="2473293" cy="1888067"/>
          </a:xfrm>
        </p:spPr>
        <p:txBody>
          <a:bodyPr/>
          <a:lstStyle/>
          <a:p>
            <a:endParaRPr lang="en-US" dirty="0"/>
          </a:p>
        </p:txBody>
      </p:sp>
      <p:cxnSp>
        <p:nvCxnSpPr>
          <p:cNvPr id="27" name="Straight Connector 26"/>
          <p:cNvCxnSpPr/>
          <p:nvPr userDrawn="1"/>
        </p:nvCxnSpPr>
        <p:spPr>
          <a:xfrm>
            <a:off x="9131686" y="4082153"/>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913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
        <p:nvSpPr>
          <p:cNvPr id="162" name="Google Shape;1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3" name="Google Shape;1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4" name="Google Shape;1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amp; 4 column with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pPr/>
              <a:t>‹#›</a:t>
            </a:fld>
            <a:endParaRPr lang="en-US" dirty="0"/>
          </a:p>
        </p:txBody>
      </p:sp>
      <p:sp>
        <p:nvSpPr>
          <p:cNvPr id="14" name="Text Placeholder 13"/>
          <p:cNvSpPr>
            <a:spLocks noGrp="1"/>
          </p:cNvSpPr>
          <p:nvPr>
            <p:ph type="body" sz="quarter" idx="11"/>
          </p:nvPr>
        </p:nvSpPr>
        <p:spPr>
          <a:xfrm>
            <a:off x="594787" y="4166627"/>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8" name="Text Placeholder 3"/>
          <p:cNvSpPr>
            <a:spLocks noGrp="1"/>
          </p:cNvSpPr>
          <p:nvPr>
            <p:ph type="body" sz="half" idx="2"/>
          </p:nvPr>
        </p:nvSpPr>
        <p:spPr>
          <a:xfrm>
            <a:off x="599341" y="3446577"/>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cxnSp>
        <p:nvCxnSpPr>
          <p:cNvPr id="10" name="Straight Connector 9"/>
          <p:cNvCxnSpPr/>
          <p:nvPr userDrawn="1"/>
        </p:nvCxnSpPr>
        <p:spPr>
          <a:xfrm>
            <a:off x="584971" y="4084205"/>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5" name="Chart Placeholder 4"/>
          <p:cNvSpPr>
            <a:spLocks noGrp="1"/>
          </p:cNvSpPr>
          <p:nvPr>
            <p:ph type="chart" sz="quarter" idx="25"/>
          </p:nvPr>
        </p:nvSpPr>
        <p:spPr>
          <a:xfrm>
            <a:off x="595234" y="1466725"/>
            <a:ext cx="2473293" cy="1909681"/>
          </a:xfrm>
        </p:spPr>
        <p:txBody>
          <a:bodyPr/>
          <a:lstStyle/>
          <a:p>
            <a:endParaRPr lang="en-US" dirty="0"/>
          </a:p>
        </p:txBody>
      </p:sp>
      <p:sp>
        <p:nvSpPr>
          <p:cNvPr id="28" name="Text Placeholder 13"/>
          <p:cNvSpPr>
            <a:spLocks noGrp="1"/>
          </p:cNvSpPr>
          <p:nvPr>
            <p:ph type="body" sz="quarter" idx="26"/>
          </p:nvPr>
        </p:nvSpPr>
        <p:spPr>
          <a:xfrm>
            <a:off x="3445742" y="4164575"/>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29" name="Text Placeholder 3"/>
          <p:cNvSpPr>
            <a:spLocks noGrp="1"/>
          </p:cNvSpPr>
          <p:nvPr>
            <p:ph type="body" sz="half" idx="27"/>
          </p:nvPr>
        </p:nvSpPr>
        <p:spPr>
          <a:xfrm>
            <a:off x="3450297" y="3444525"/>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cxnSp>
        <p:nvCxnSpPr>
          <p:cNvPr id="30" name="Straight Connector 29"/>
          <p:cNvCxnSpPr/>
          <p:nvPr userDrawn="1"/>
        </p:nvCxnSpPr>
        <p:spPr>
          <a:xfrm>
            <a:off x="3435927" y="4082153"/>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1" name="Chart Placeholder 4"/>
          <p:cNvSpPr>
            <a:spLocks noGrp="1"/>
          </p:cNvSpPr>
          <p:nvPr>
            <p:ph type="chart" sz="quarter" idx="28"/>
          </p:nvPr>
        </p:nvSpPr>
        <p:spPr>
          <a:xfrm>
            <a:off x="3446190" y="1464673"/>
            <a:ext cx="2473293" cy="1909681"/>
          </a:xfrm>
        </p:spPr>
        <p:txBody>
          <a:bodyPr/>
          <a:lstStyle/>
          <a:p>
            <a:endParaRPr lang="en-US" dirty="0"/>
          </a:p>
        </p:txBody>
      </p:sp>
      <p:sp>
        <p:nvSpPr>
          <p:cNvPr id="32" name="Text Placeholder 13"/>
          <p:cNvSpPr>
            <a:spLocks noGrp="1"/>
          </p:cNvSpPr>
          <p:nvPr>
            <p:ph type="body" sz="quarter" idx="29"/>
          </p:nvPr>
        </p:nvSpPr>
        <p:spPr>
          <a:xfrm>
            <a:off x="6286439" y="4162523"/>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33" name="Text Placeholder 3"/>
          <p:cNvSpPr>
            <a:spLocks noGrp="1"/>
          </p:cNvSpPr>
          <p:nvPr>
            <p:ph type="body" sz="half" idx="30"/>
          </p:nvPr>
        </p:nvSpPr>
        <p:spPr>
          <a:xfrm>
            <a:off x="6290993" y="3442473"/>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cxnSp>
        <p:nvCxnSpPr>
          <p:cNvPr id="34" name="Straight Connector 33"/>
          <p:cNvCxnSpPr/>
          <p:nvPr userDrawn="1"/>
        </p:nvCxnSpPr>
        <p:spPr>
          <a:xfrm>
            <a:off x="6276623" y="4080101"/>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5" name="Chart Placeholder 4"/>
          <p:cNvSpPr>
            <a:spLocks noGrp="1"/>
          </p:cNvSpPr>
          <p:nvPr>
            <p:ph type="chart" sz="quarter" idx="31"/>
          </p:nvPr>
        </p:nvSpPr>
        <p:spPr>
          <a:xfrm>
            <a:off x="6286884" y="1462621"/>
            <a:ext cx="2473293" cy="1909681"/>
          </a:xfrm>
        </p:spPr>
        <p:txBody>
          <a:bodyPr/>
          <a:lstStyle/>
          <a:p>
            <a:endParaRPr lang="en-US" dirty="0"/>
          </a:p>
        </p:txBody>
      </p:sp>
      <p:sp>
        <p:nvSpPr>
          <p:cNvPr id="36" name="Text Placeholder 13"/>
          <p:cNvSpPr>
            <a:spLocks noGrp="1"/>
          </p:cNvSpPr>
          <p:nvPr>
            <p:ph type="body" sz="quarter" idx="32"/>
          </p:nvPr>
        </p:nvSpPr>
        <p:spPr>
          <a:xfrm>
            <a:off x="9147658" y="4170733"/>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37" name="Text Placeholder 3"/>
          <p:cNvSpPr>
            <a:spLocks noGrp="1"/>
          </p:cNvSpPr>
          <p:nvPr>
            <p:ph type="body" sz="half" idx="33"/>
          </p:nvPr>
        </p:nvSpPr>
        <p:spPr>
          <a:xfrm>
            <a:off x="9152213" y="3450683"/>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cxnSp>
        <p:nvCxnSpPr>
          <p:cNvPr id="38" name="Straight Connector 37"/>
          <p:cNvCxnSpPr/>
          <p:nvPr userDrawn="1"/>
        </p:nvCxnSpPr>
        <p:spPr>
          <a:xfrm>
            <a:off x="9137843" y="4088312"/>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9" name="Chart Placeholder 4"/>
          <p:cNvSpPr>
            <a:spLocks noGrp="1"/>
          </p:cNvSpPr>
          <p:nvPr>
            <p:ph type="chart" sz="quarter" idx="34"/>
          </p:nvPr>
        </p:nvSpPr>
        <p:spPr>
          <a:xfrm>
            <a:off x="9148104" y="1470832"/>
            <a:ext cx="2473293" cy="1909681"/>
          </a:xfrm>
        </p:spPr>
        <p:txBody>
          <a:bodyPr/>
          <a:lstStyle/>
          <a:p>
            <a:endParaRPr lang="en-US" dirty="0"/>
          </a:p>
        </p:txBody>
      </p:sp>
    </p:spTree>
    <p:extLst>
      <p:ext uri="{BB962C8B-B14F-4D97-AF65-F5344CB8AC3E}">
        <p14:creationId xmlns:p14="http://schemas.microsoft.com/office/powerpoint/2010/main" val="38262508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text, full photo">
    <p:spTree>
      <p:nvGrpSpPr>
        <p:cNvPr id="1" name=""/>
        <p:cNvGrpSpPr/>
        <p:nvPr/>
      </p:nvGrpSpPr>
      <p:grpSpPr>
        <a:xfrm>
          <a:off x="0" y="0"/>
          <a:ext cx="0" cy="0"/>
          <a:chOff x="0" y="0"/>
          <a:chExt cx="0" cy="0"/>
        </a:xfrm>
      </p:grpSpPr>
      <p:sp>
        <p:nvSpPr>
          <p:cNvPr id="2" name="Title 1"/>
          <p:cNvSpPr>
            <a:spLocks noGrp="1"/>
          </p:cNvSpPr>
          <p:nvPr>
            <p:ph type="title"/>
          </p:nvPr>
        </p:nvSpPr>
        <p:spPr>
          <a:xfrm>
            <a:off x="609601" y="3684284"/>
            <a:ext cx="11079531" cy="563389"/>
          </a:xfr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pPr/>
              <a:t>‹#›</a:t>
            </a:fld>
            <a:endParaRPr lang="en-US" dirty="0"/>
          </a:p>
        </p:txBody>
      </p:sp>
      <p:sp>
        <p:nvSpPr>
          <p:cNvPr id="14" name="Text Placeholder 13"/>
          <p:cNvSpPr>
            <a:spLocks noGrp="1"/>
          </p:cNvSpPr>
          <p:nvPr>
            <p:ph type="body" sz="quarter" idx="11"/>
          </p:nvPr>
        </p:nvSpPr>
        <p:spPr>
          <a:xfrm>
            <a:off x="594786" y="4310303"/>
            <a:ext cx="11094345" cy="1126836"/>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6" name="Picture Placeholder 5"/>
          <p:cNvSpPr>
            <a:spLocks noGrp="1"/>
          </p:cNvSpPr>
          <p:nvPr>
            <p:ph type="pic" sz="quarter" idx="12"/>
          </p:nvPr>
        </p:nvSpPr>
        <p:spPr>
          <a:xfrm>
            <a:off x="0" y="2"/>
            <a:ext cx="12192000" cy="3232727"/>
          </a:xfrm>
        </p:spPr>
        <p:txBody>
          <a:bodyPr/>
          <a:lstStyle/>
          <a:p>
            <a:endParaRPr lang="en-US" dirty="0"/>
          </a:p>
        </p:txBody>
      </p:sp>
    </p:spTree>
    <p:extLst>
      <p:ext uri="{BB962C8B-B14F-4D97-AF65-F5344CB8AC3E}">
        <p14:creationId xmlns:p14="http://schemas.microsoft.com/office/powerpoint/2010/main" val="26155850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Gallery (4 photo) &amp; text">
    <p:spTree>
      <p:nvGrpSpPr>
        <p:cNvPr id="1" name=""/>
        <p:cNvGrpSpPr/>
        <p:nvPr/>
      </p:nvGrpSpPr>
      <p:grpSpPr>
        <a:xfrm>
          <a:off x="0" y="0"/>
          <a:ext cx="0" cy="0"/>
          <a:chOff x="0" y="0"/>
          <a:chExt cx="0" cy="0"/>
        </a:xfrm>
      </p:grpSpPr>
      <p:sp>
        <p:nvSpPr>
          <p:cNvPr id="2" name="Title 1"/>
          <p:cNvSpPr>
            <a:spLocks noGrp="1"/>
          </p:cNvSpPr>
          <p:nvPr>
            <p:ph type="title"/>
          </p:nvPr>
        </p:nvSpPr>
        <p:spPr>
          <a:xfrm>
            <a:off x="609601" y="3684284"/>
            <a:ext cx="11079531" cy="563389"/>
          </a:xfr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pPr/>
              <a:t>‹#›</a:t>
            </a:fld>
            <a:endParaRPr lang="en-US" dirty="0"/>
          </a:p>
        </p:txBody>
      </p:sp>
      <p:sp>
        <p:nvSpPr>
          <p:cNvPr id="14" name="Text Placeholder 13"/>
          <p:cNvSpPr>
            <a:spLocks noGrp="1"/>
          </p:cNvSpPr>
          <p:nvPr>
            <p:ph type="body" sz="quarter" idx="11"/>
          </p:nvPr>
        </p:nvSpPr>
        <p:spPr>
          <a:xfrm>
            <a:off x="594786" y="4310303"/>
            <a:ext cx="11094345" cy="1126836"/>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1" name="Picture Placeholder 10"/>
          <p:cNvSpPr>
            <a:spLocks noGrp="1"/>
          </p:cNvSpPr>
          <p:nvPr>
            <p:ph type="pic" sz="quarter" idx="12"/>
          </p:nvPr>
        </p:nvSpPr>
        <p:spPr>
          <a:xfrm>
            <a:off x="0" y="2"/>
            <a:ext cx="3048000" cy="3181351"/>
          </a:xfrm>
        </p:spPr>
        <p:txBody>
          <a:bodyPr/>
          <a:lstStyle/>
          <a:p>
            <a:endParaRPr lang="en-US" dirty="0"/>
          </a:p>
        </p:txBody>
      </p:sp>
      <p:sp>
        <p:nvSpPr>
          <p:cNvPr id="13" name="Picture Placeholder 10"/>
          <p:cNvSpPr>
            <a:spLocks noGrp="1"/>
          </p:cNvSpPr>
          <p:nvPr>
            <p:ph type="pic" sz="quarter" idx="13"/>
          </p:nvPr>
        </p:nvSpPr>
        <p:spPr>
          <a:xfrm>
            <a:off x="3056211" y="2"/>
            <a:ext cx="3048000" cy="3181351"/>
          </a:xfrm>
        </p:spPr>
        <p:txBody>
          <a:bodyPr/>
          <a:lstStyle/>
          <a:p>
            <a:endParaRPr lang="en-US" dirty="0"/>
          </a:p>
        </p:txBody>
      </p:sp>
      <p:sp>
        <p:nvSpPr>
          <p:cNvPr id="15" name="Picture Placeholder 10"/>
          <p:cNvSpPr>
            <a:spLocks noGrp="1"/>
          </p:cNvSpPr>
          <p:nvPr>
            <p:ph type="pic" sz="quarter" idx="14"/>
          </p:nvPr>
        </p:nvSpPr>
        <p:spPr>
          <a:xfrm>
            <a:off x="6118577" y="2"/>
            <a:ext cx="3048000" cy="3181351"/>
          </a:xfrm>
        </p:spPr>
        <p:txBody>
          <a:bodyPr/>
          <a:lstStyle/>
          <a:p>
            <a:endParaRPr lang="en-US" dirty="0"/>
          </a:p>
        </p:txBody>
      </p:sp>
      <p:sp>
        <p:nvSpPr>
          <p:cNvPr id="16" name="Picture Placeholder 10"/>
          <p:cNvSpPr>
            <a:spLocks noGrp="1"/>
          </p:cNvSpPr>
          <p:nvPr>
            <p:ph type="pic" sz="quarter" idx="15"/>
          </p:nvPr>
        </p:nvSpPr>
        <p:spPr>
          <a:xfrm>
            <a:off x="9174788" y="2"/>
            <a:ext cx="3048000" cy="3181351"/>
          </a:xfrm>
        </p:spPr>
        <p:txBody>
          <a:bodyPr/>
          <a:lstStyle/>
          <a:p>
            <a:endParaRPr lang="en-US" dirty="0"/>
          </a:p>
        </p:txBody>
      </p:sp>
    </p:spTree>
    <p:extLst>
      <p:ext uri="{BB962C8B-B14F-4D97-AF65-F5344CB8AC3E}">
        <p14:creationId xmlns:p14="http://schemas.microsoft.com/office/powerpoint/2010/main" val="23680888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Gallery (4 photo) &amp; text 2 column">
    <p:spTree>
      <p:nvGrpSpPr>
        <p:cNvPr id="1" name=""/>
        <p:cNvGrpSpPr/>
        <p:nvPr/>
      </p:nvGrpSpPr>
      <p:grpSpPr>
        <a:xfrm>
          <a:off x="0" y="0"/>
          <a:ext cx="0" cy="0"/>
          <a:chOff x="0" y="0"/>
          <a:chExt cx="0" cy="0"/>
        </a:xfrm>
      </p:grpSpPr>
      <p:sp>
        <p:nvSpPr>
          <p:cNvPr id="2" name="Title 1"/>
          <p:cNvSpPr>
            <a:spLocks noGrp="1"/>
          </p:cNvSpPr>
          <p:nvPr>
            <p:ph type="title"/>
          </p:nvPr>
        </p:nvSpPr>
        <p:spPr>
          <a:xfrm>
            <a:off x="609601" y="3684284"/>
            <a:ext cx="11079531" cy="563389"/>
          </a:xfr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pPr/>
              <a:t>‹#›</a:t>
            </a:fld>
            <a:endParaRPr lang="en-US" dirty="0"/>
          </a:p>
        </p:txBody>
      </p:sp>
      <p:sp>
        <p:nvSpPr>
          <p:cNvPr id="14" name="Text Placeholder 13"/>
          <p:cNvSpPr>
            <a:spLocks noGrp="1"/>
          </p:cNvSpPr>
          <p:nvPr>
            <p:ph type="body" sz="quarter" idx="11"/>
          </p:nvPr>
        </p:nvSpPr>
        <p:spPr>
          <a:xfrm>
            <a:off x="594787" y="4310303"/>
            <a:ext cx="5379752" cy="1126836"/>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1" name="Picture Placeholder 10"/>
          <p:cNvSpPr>
            <a:spLocks noGrp="1"/>
          </p:cNvSpPr>
          <p:nvPr>
            <p:ph type="pic" sz="quarter" idx="12"/>
          </p:nvPr>
        </p:nvSpPr>
        <p:spPr>
          <a:xfrm>
            <a:off x="0" y="2"/>
            <a:ext cx="3048000" cy="3181351"/>
          </a:xfrm>
        </p:spPr>
        <p:txBody>
          <a:bodyPr/>
          <a:lstStyle/>
          <a:p>
            <a:endParaRPr lang="en-US" dirty="0"/>
          </a:p>
        </p:txBody>
      </p:sp>
      <p:sp>
        <p:nvSpPr>
          <p:cNvPr id="13" name="Picture Placeholder 10"/>
          <p:cNvSpPr>
            <a:spLocks noGrp="1"/>
          </p:cNvSpPr>
          <p:nvPr>
            <p:ph type="pic" sz="quarter" idx="13"/>
          </p:nvPr>
        </p:nvSpPr>
        <p:spPr>
          <a:xfrm>
            <a:off x="3056211" y="2"/>
            <a:ext cx="3048000" cy="3181351"/>
          </a:xfrm>
        </p:spPr>
        <p:txBody>
          <a:bodyPr/>
          <a:lstStyle/>
          <a:p>
            <a:endParaRPr lang="en-US" dirty="0"/>
          </a:p>
        </p:txBody>
      </p:sp>
      <p:sp>
        <p:nvSpPr>
          <p:cNvPr id="15" name="Picture Placeholder 10"/>
          <p:cNvSpPr>
            <a:spLocks noGrp="1"/>
          </p:cNvSpPr>
          <p:nvPr>
            <p:ph type="pic" sz="quarter" idx="14"/>
          </p:nvPr>
        </p:nvSpPr>
        <p:spPr>
          <a:xfrm>
            <a:off x="6118577" y="2"/>
            <a:ext cx="3048000" cy="3181351"/>
          </a:xfrm>
        </p:spPr>
        <p:txBody>
          <a:bodyPr/>
          <a:lstStyle/>
          <a:p>
            <a:endParaRPr lang="en-US" dirty="0"/>
          </a:p>
        </p:txBody>
      </p:sp>
      <p:sp>
        <p:nvSpPr>
          <p:cNvPr id="16" name="Picture Placeholder 10"/>
          <p:cNvSpPr>
            <a:spLocks noGrp="1"/>
          </p:cNvSpPr>
          <p:nvPr>
            <p:ph type="pic" sz="quarter" idx="15"/>
          </p:nvPr>
        </p:nvSpPr>
        <p:spPr>
          <a:xfrm>
            <a:off x="9174788" y="2"/>
            <a:ext cx="3048000" cy="3181351"/>
          </a:xfrm>
        </p:spPr>
        <p:txBody>
          <a:bodyPr/>
          <a:lstStyle/>
          <a:p>
            <a:endParaRPr lang="en-US" dirty="0"/>
          </a:p>
        </p:txBody>
      </p:sp>
      <p:sp>
        <p:nvSpPr>
          <p:cNvPr id="17" name="Text Placeholder 13"/>
          <p:cNvSpPr>
            <a:spLocks noGrp="1"/>
          </p:cNvSpPr>
          <p:nvPr>
            <p:ph type="body" sz="quarter" idx="16"/>
          </p:nvPr>
        </p:nvSpPr>
        <p:spPr>
          <a:xfrm>
            <a:off x="6301319" y="4306539"/>
            <a:ext cx="5379752" cy="1126836"/>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Tree>
    <p:extLst>
      <p:ext uri="{BB962C8B-B14F-4D97-AF65-F5344CB8AC3E}">
        <p14:creationId xmlns:p14="http://schemas.microsoft.com/office/powerpoint/2010/main" val="10630094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Gallery footer (4 photo) &amp; text">
    <p:spTree>
      <p:nvGrpSpPr>
        <p:cNvPr id="1" name=""/>
        <p:cNvGrpSpPr/>
        <p:nvPr/>
      </p:nvGrpSpPr>
      <p:grpSpPr>
        <a:xfrm>
          <a:off x="0" y="0"/>
          <a:ext cx="0" cy="0"/>
          <a:chOff x="0" y="0"/>
          <a:chExt cx="0" cy="0"/>
        </a:xfrm>
      </p:grpSpPr>
      <p:sp>
        <p:nvSpPr>
          <p:cNvPr id="14" name="Text Placeholder 13"/>
          <p:cNvSpPr>
            <a:spLocks noGrp="1"/>
          </p:cNvSpPr>
          <p:nvPr>
            <p:ph type="body" sz="quarter" idx="11"/>
          </p:nvPr>
        </p:nvSpPr>
        <p:spPr>
          <a:xfrm>
            <a:off x="594786" y="1318749"/>
            <a:ext cx="11094345" cy="2049105"/>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1" name="Picture Placeholder 10"/>
          <p:cNvSpPr>
            <a:spLocks noGrp="1"/>
          </p:cNvSpPr>
          <p:nvPr>
            <p:ph type="pic" sz="quarter" idx="12"/>
          </p:nvPr>
        </p:nvSpPr>
        <p:spPr>
          <a:xfrm>
            <a:off x="0" y="3676651"/>
            <a:ext cx="3048000" cy="3181351"/>
          </a:xfrm>
        </p:spPr>
        <p:txBody>
          <a:bodyPr/>
          <a:lstStyle/>
          <a:p>
            <a:endParaRPr lang="en-US" dirty="0"/>
          </a:p>
        </p:txBody>
      </p:sp>
      <p:sp>
        <p:nvSpPr>
          <p:cNvPr id="13" name="Picture Placeholder 10"/>
          <p:cNvSpPr>
            <a:spLocks noGrp="1"/>
          </p:cNvSpPr>
          <p:nvPr>
            <p:ph type="pic" sz="quarter" idx="13"/>
          </p:nvPr>
        </p:nvSpPr>
        <p:spPr>
          <a:xfrm>
            <a:off x="3056211" y="3676651"/>
            <a:ext cx="3048000" cy="3181351"/>
          </a:xfrm>
        </p:spPr>
        <p:txBody>
          <a:bodyPr/>
          <a:lstStyle/>
          <a:p>
            <a:endParaRPr lang="en-US" dirty="0"/>
          </a:p>
        </p:txBody>
      </p:sp>
      <p:sp>
        <p:nvSpPr>
          <p:cNvPr id="15" name="Picture Placeholder 10"/>
          <p:cNvSpPr>
            <a:spLocks noGrp="1"/>
          </p:cNvSpPr>
          <p:nvPr>
            <p:ph type="pic" sz="quarter" idx="14"/>
          </p:nvPr>
        </p:nvSpPr>
        <p:spPr>
          <a:xfrm>
            <a:off x="6118577" y="3676651"/>
            <a:ext cx="3048000" cy="3181351"/>
          </a:xfrm>
        </p:spPr>
        <p:txBody>
          <a:bodyPr/>
          <a:lstStyle/>
          <a:p>
            <a:endParaRPr lang="en-US" dirty="0"/>
          </a:p>
        </p:txBody>
      </p:sp>
      <p:sp>
        <p:nvSpPr>
          <p:cNvPr id="16" name="Picture Placeholder 10"/>
          <p:cNvSpPr>
            <a:spLocks noGrp="1"/>
          </p:cNvSpPr>
          <p:nvPr>
            <p:ph type="pic" sz="quarter" idx="15"/>
          </p:nvPr>
        </p:nvSpPr>
        <p:spPr>
          <a:xfrm>
            <a:off x="9174788" y="3676651"/>
            <a:ext cx="3048000" cy="3181351"/>
          </a:xfrm>
        </p:spPr>
        <p:txBody>
          <a:bodyPr/>
          <a:lstStyle/>
          <a:p>
            <a:endParaRPr lang="en-US" dirty="0"/>
          </a:p>
        </p:txBody>
      </p:sp>
      <p:sp>
        <p:nvSpPr>
          <p:cNvPr id="9" name="Title 1"/>
          <p:cNvSpPr>
            <a:spLocks noGrp="1"/>
          </p:cNvSpPr>
          <p:nvPr>
            <p:ph type="title"/>
          </p:nvPr>
        </p:nvSpPr>
        <p:spPr>
          <a:xfrm>
            <a:off x="609600" y="564444"/>
            <a:ext cx="11083808" cy="563389"/>
          </a:xfrm>
        </p:spPr>
        <p:txBody>
          <a:bodyPr/>
          <a:lstStyle/>
          <a:p>
            <a:r>
              <a:rPr lang="en-US" smtClean="0"/>
              <a:t>Click to edit Master title style</a:t>
            </a:r>
            <a:endParaRPr lang="en-US"/>
          </a:p>
        </p:txBody>
      </p:sp>
    </p:spTree>
    <p:extLst>
      <p:ext uri="{BB962C8B-B14F-4D97-AF65-F5344CB8AC3E}">
        <p14:creationId xmlns:p14="http://schemas.microsoft.com/office/powerpoint/2010/main" val="11034549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Gallery full slide (8 photo)">
    <p:spTree>
      <p:nvGrpSpPr>
        <p:cNvPr id="1" name=""/>
        <p:cNvGrpSpPr/>
        <p:nvPr/>
      </p:nvGrpSpPr>
      <p:grpSpPr>
        <a:xfrm>
          <a:off x="0" y="0"/>
          <a:ext cx="0" cy="0"/>
          <a:chOff x="0" y="0"/>
          <a:chExt cx="0" cy="0"/>
        </a:xfrm>
      </p:grpSpPr>
      <p:sp>
        <p:nvSpPr>
          <p:cNvPr id="11" name="Picture Placeholder 10"/>
          <p:cNvSpPr>
            <a:spLocks noGrp="1"/>
          </p:cNvSpPr>
          <p:nvPr>
            <p:ph type="pic" sz="quarter" idx="12"/>
          </p:nvPr>
        </p:nvSpPr>
        <p:spPr>
          <a:xfrm>
            <a:off x="0" y="2"/>
            <a:ext cx="3048000" cy="3431823"/>
          </a:xfrm>
        </p:spPr>
        <p:txBody>
          <a:bodyPr/>
          <a:lstStyle/>
          <a:p>
            <a:endParaRPr lang="en-US" dirty="0"/>
          </a:p>
        </p:txBody>
      </p:sp>
      <p:sp>
        <p:nvSpPr>
          <p:cNvPr id="19" name="Picture Placeholder 10"/>
          <p:cNvSpPr>
            <a:spLocks noGrp="1"/>
          </p:cNvSpPr>
          <p:nvPr>
            <p:ph type="pic" sz="quarter" idx="13"/>
          </p:nvPr>
        </p:nvSpPr>
        <p:spPr>
          <a:xfrm>
            <a:off x="3044236" y="2"/>
            <a:ext cx="3048000" cy="3431823"/>
          </a:xfrm>
        </p:spPr>
        <p:txBody>
          <a:bodyPr/>
          <a:lstStyle/>
          <a:p>
            <a:endParaRPr lang="en-US" dirty="0"/>
          </a:p>
        </p:txBody>
      </p:sp>
      <p:sp>
        <p:nvSpPr>
          <p:cNvPr id="20" name="Picture Placeholder 10"/>
          <p:cNvSpPr>
            <a:spLocks noGrp="1"/>
          </p:cNvSpPr>
          <p:nvPr>
            <p:ph type="pic" sz="quarter" idx="14"/>
          </p:nvPr>
        </p:nvSpPr>
        <p:spPr>
          <a:xfrm>
            <a:off x="6099764" y="2"/>
            <a:ext cx="3048000" cy="3431823"/>
          </a:xfrm>
        </p:spPr>
        <p:txBody>
          <a:bodyPr/>
          <a:lstStyle/>
          <a:p>
            <a:endParaRPr lang="en-US" dirty="0"/>
          </a:p>
        </p:txBody>
      </p:sp>
      <p:sp>
        <p:nvSpPr>
          <p:cNvPr id="21" name="Picture Placeholder 10"/>
          <p:cNvSpPr>
            <a:spLocks noGrp="1"/>
          </p:cNvSpPr>
          <p:nvPr>
            <p:ph type="pic" sz="quarter" idx="15"/>
          </p:nvPr>
        </p:nvSpPr>
        <p:spPr>
          <a:xfrm>
            <a:off x="9144000" y="2"/>
            <a:ext cx="3048000" cy="3431823"/>
          </a:xfrm>
        </p:spPr>
        <p:txBody>
          <a:bodyPr/>
          <a:lstStyle/>
          <a:p>
            <a:endParaRPr lang="en-US" dirty="0"/>
          </a:p>
        </p:txBody>
      </p:sp>
      <p:sp>
        <p:nvSpPr>
          <p:cNvPr id="22" name="Picture Placeholder 10"/>
          <p:cNvSpPr>
            <a:spLocks noGrp="1"/>
          </p:cNvSpPr>
          <p:nvPr>
            <p:ph type="pic" sz="quarter" idx="16"/>
          </p:nvPr>
        </p:nvSpPr>
        <p:spPr>
          <a:xfrm>
            <a:off x="0" y="3435587"/>
            <a:ext cx="3048000" cy="3431823"/>
          </a:xfrm>
        </p:spPr>
        <p:txBody>
          <a:bodyPr/>
          <a:lstStyle/>
          <a:p>
            <a:endParaRPr lang="en-US" dirty="0"/>
          </a:p>
        </p:txBody>
      </p:sp>
      <p:sp>
        <p:nvSpPr>
          <p:cNvPr id="23" name="Picture Placeholder 10"/>
          <p:cNvSpPr>
            <a:spLocks noGrp="1"/>
          </p:cNvSpPr>
          <p:nvPr>
            <p:ph type="pic" sz="quarter" idx="17"/>
          </p:nvPr>
        </p:nvSpPr>
        <p:spPr>
          <a:xfrm>
            <a:off x="3044236" y="3435587"/>
            <a:ext cx="3048000" cy="3431823"/>
          </a:xfrm>
        </p:spPr>
        <p:txBody>
          <a:bodyPr/>
          <a:lstStyle/>
          <a:p>
            <a:endParaRPr lang="en-US" dirty="0"/>
          </a:p>
        </p:txBody>
      </p:sp>
      <p:sp>
        <p:nvSpPr>
          <p:cNvPr id="24" name="Picture Placeholder 10"/>
          <p:cNvSpPr>
            <a:spLocks noGrp="1"/>
          </p:cNvSpPr>
          <p:nvPr>
            <p:ph type="pic" sz="quarter" idx="18"/>
          </p:nvPr>
        </p:nvSpPr>
        <p:spPr>
          <a:xfrm>
            <a:off x="6099764" y="3435587"/>
            <a:ext cx="3048000" cy="3431823"/>
          </a:xfrm>
        </p:spPr>
        <p:txBody>
          <a:bodyPr/>
          <a:lstStyle/>
          <a:p>
            <a:endParaRPr lang="en-US" dirty="0"/>
          </a:p>
        </p:txBody>
      </p:sp>
      <p:sp>
        <p:nvSpPr>
          <p:cNvPr id="25" name="Picture Placeholder 10"/>
          <p:cNvSpPr>
            <a:spLocks noGrp="1"/>
          </p:cNvSpPr>
          <p:nvPr>
            <p:ph type="pic" sz="quarter" idx="19"/>
          </p:nvPr>
        </p:nvSpPr>
        <p:spPr>
          <a:xfrm>
            <a:off x="9144000" y="3435587"/>
            <a:ext cx="3048000" cy="3431823"/>
          </a:xfrm>
        </p:spPr>
        <p:txBody>
          <a:bodyPr/>
          <a:lstStyle/>
          <a:p>
            <a:endParaRPr lang="en-US" dirty="0"/>
          </a:p>
        </p:txBody>
      </p:sp>
    </p:spTree>
    <p:extLst>
      <p:ext uri="{BB962C8B-B14F-4D97-AF65-F5344CB8AC3E}">
        <p14:creationId xmlns:p14="http://schemas.microsoft.com/office/powerpoint/2010/main" val="8720850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BAB66B-E4DB-4DC6-8EBF-0034EFAC9516}" type="datetimeFigureOut">
              <a:rPr lang="en-US" smtClean="0">
                <a:solidFill>
                  <a:prstClr val="black">
                    <a:tint val="75000"/>
                  </a:prstClr>
                </a:solidFill>
              </a:rPr>
              <a:pPr/>
              <a:t>1/14/2025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F88E988-FB04-AB4E-BE5A-59F242AF7F7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14950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AB66B-E4DB-4DC6-8EBF-0034EFAC9516}" type="datetimeFigureOut">
              <a:rPr lang="en-US" smtClean="0">
                <a:solidFill>
                  <a:prstClr val="black">
                    <a:tint val="75000"/>
                  </a:prstClr>
                </a:solidFill>
              </a:rPr>
              <a:pPr/>
              <a:t>1/14/2025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2578972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BAB66B-E4DB-4DC6-8EBF-0034EFAC9516}" type="datetimeFigureOut">
              <a:rPr lang="en-US" smtClean="0">
                <a:solidFill>
                  <a:prstClr val="black">
                    <a:tint val="75000"/>
                  </a:prstClr>
                </a:solidFill>
              </a:rPr>
              <a:pPr/>
              <a:t>1/14/2025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42704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BAB66B-E4DB-4DC6-8EBF-0034EFAC9516}" type="datetimeFigureOut">
              <a:rPr lang="en-US" smtClean="0">
                <a:solidFill>
                  <a:prstClr val="black">
                    <a:tint val="75000"/>
                  </a:prstClr>
                </a:solidFill>
              </a:rPr>
              <a:pPr/>
              <a:t>1/14/2025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1459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2"/>
        <p:cNvGrpSpPr/>
        <p:nvPr/>
      </p:nvGrpSpPr>
      <p:grpSpPr>
        <a:xfrm>
          <a:off x="0" y="0"/>
          <a:ext cx="0" cy="0"/>
          <a:chOff x="0" y="0"/>
          <a:chExt cx="0" cy="0"/>
        </a:xfrm>
      </p:grpSpPr>
      <p:sp>
        <p:nvSpPr>
          <p:cNvPr id="173" name="Google Shape;173;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17"/>
          <p:cNvSpPr>
            <a:spLocks noGrp="1"/>
          </p:cNvSpPr>
          <p:nvPr>
            <p:ph type="pic" idx="2"/>
          </p:nvPr>
        </p:nvSpPr>
        <p:spPr>
          <a:xfrm>
            <a:off x="5183188" y="987425"/>
            <a:ext cx="6172200" cy="4873625"/>
          </a:xfrm>
          <a:prstGeom prst="rect">
            <a:avLst/>
          </a:prstGeom>
          <a:noFill/>
          <a:ln>
            <a:noFill/>
          </a:ln>
        </p:spPr>
      </p:sp>
      <p:sp>
        <p:nvSpPr>
          <p:cNvPr id="175" name="Google Shape;175;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76" name="Google Shape;17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7" name="Google Shape;17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8" name="Google Shape;17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BAB66B-E4DB-4DC6-8EBF-0034EFAC9516}" type="datetimeFigureOut">
              <a:rPr lang="en-US" smtClean="0">
                <a:solidFill>
                  <a:prstClr val="black">
                    <a:tint val="75000"/>
                  </a:prstClr>
                </a:solidFill>
              </a:rPr>
              <a:pPr/>
              <a:t>1/14/2025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355749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BAB66B-E4DB-4DC6-8EBF-0034EFAC9516}" type="datetimeFigureOut">
              <a:rPr lang="en-US" smtClean="0">
                <a:solidFill>
                  <a:prstClr val="black">
                    <a:tint val="75000"/>
                  </a:prstClr>
                </a:solidFill>
              </a:rPr>
              <a:pPr/>
              <a:t>1/14/2025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211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AB66B-E4DB-4DC6-8EBF-0034EFAC9516}" type="datetimeFigureOut">
              <a:rPr lang="en-US" smtClean="0">
                <a:solidFill>
                  <a:prstClr val="black">
                    <a:tint val="75000"/>
                  </a:prstClr>
                </a:solidFill>
              </a:rPr>
              <a:pPr/>
              <a:t>1/14/2025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74382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AB66B-E4DB-4DC6-8EBF-0034EFAC9516}" type="datetimeFigureOut">
              <a:rPr lang="en-US" smtClean="0">
                <a:solidFill>
                  <a:prstClr val="black">
                    <a:tint val="75000"/>
                  </a:prstClr>
                </a:solidFill>
              </a:rPr>
              <a:pPr/>
              <a:t>1/14/2025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C6B1FF6-39B9-40F5-8B67-33C6354A3D4F}" type="slidenum">
              <a:rPr lang="en-US" smtClean="0">
                <a:solidFill>
                  <a:prstClr val="black">
                    <a:tint val="75000"/>
                  </a:prstClr>
                </a:solidFill>
              </a:rPr>
              <a:pPr/>
              <a:t>‹#›</a:t>
            </a:fld>
            <a:endParaRPr lang="en-US" dirty="0">
              <a:solidFill>
                <a:srgbClr val="A5A5A5">
                  <a:shade val="75000"/>
                </a:srgbClr>
              </a:solidFill>
            </a:endParaRPr>
          </a:p>
        </p:txBody>
      </p:sp>
    </p:spTree>
    <p:extLst>
      <p:ext uri="{BB962C8B-B14F-4D97-AF65-F5344CB8AC3E}">
        <p14:creationId xmlns:p14="http://schemas.microsoft.com/office/powerpoint/2010/main" val="33459104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AB66B-E4DB-4DC6-8EBF-0034EFAC9516}" type="datetimeFigureOut">
              <a:rPr lang="en-US" smtClean="0">
                <a:solidFill>
                  <a:prstClr val="black">
                    <a:tint val="75000"/>
                  </a:prstClr>
                </a:solidFill>
              </a:rPr>
              <a:pPr/>
              <a:t>1/14/2025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434914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AB66B-E4DB-4DC6-8EBF-0034EFAC9516}" type="datetimeFigureOut">
              <a:rPr lang="en-US" smtClean="0">
                <a:solidFill>
                  <a:prstClr val="black">
                    <a:tint val="75000"/>
                  </a:prstClr>
                </a:solidFill>
              </a:rPr>
              <a:pPr/>
              <a:t>1/14/2025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8295821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AB66B-E4DB-4DC6-8EBF-0034EFAC9516}" type="datetimeFigureOut">
              <a:rPr lang="en-US" smtClean="0">
                <a:solidFill>
                  <a:prstClr val="black">
                    <a:tint val="75000"/>
                  </a:prstClr>
                </a:solidFill>
              </a:rPr>
              <a:pPr/>
              <a:t>1/14/2025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4740752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text, char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1039" y="1279419"/>
            <a:ext cx="6201363" cy="4327407"/>
          </a:xfrm>
        </p:spPr>
        <p:txBody>
          <a:bodyPr>
            <a:normAutofit/>
          </a:bodyPr>
          <a:lstStyle>
            <a:lvl1pPr>
              <a:defRPr sz="1333"/>
            </a:lvl1pPr>
            <a:lvl2pPr>
              <a:defRPr sz="1333"/>
            </a:lvl2pPr>
            <a:lvl3pPr>
              <a:defRPr sz="1333"/>
            </a:lvl3pPr>
            <a:lvl4pPr>
              <a:defRPr sz="1333"/>
            </a:lvl4pPr>
            <a:lvl5pPr>
              <a:defRPr sz="1333"/>
            </a:lvl5pPr>
            <a:lvl6pPr>
              <a:defRPr sz="2667"/>
            </a:lvl6pPr>
            <a:lvl7pPr>
              <a:defRPr sz="2667"/>
            </a:lvl7pPr>
            <a:lvl8pPr>
              <a:defRPr sz="2667"/>
            </a:lvl8pPr>
            <a:lvl9pPr>
              <a:defRPr sz="2667"/>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2C6B1FF6-39B9-40F5-8B67-33C6354A3D4F}" type="slidenum">
              <a:rPr lang="en-US" smtClean="0">
                <a:solidFill>
                  <a:prstClr val="black">
                    <a:tint val="75000"/>
                  </a:prstClr>
                </a:solidFill>
              </a:rPr>
              <a:pPr/>
              <a:t>‹#›</a:t>
            </a:fld>
            <a:endParaRPr lang="en-US" dirty="0">
              <a:solidFill>
                <a:srgbClr val="A5A5A5">
                  <a:shade val="75000"/>
                </a:srgbClr>
              </a:solidFill>
            </a:endParaRPr>
          </a:p>
        </p:txBody>
      </p:sp>
      <p:sp>
        <p:nvSpPr>
          <p:cNvPr id="6" name="Title 1"/>
          <p:cNvSpPr>
            <a:spLocks noGrp="1"/>
          </p:cNvSpPr>
          <p:nvPr>
            <p:ph type="title"/>
          </p:nvPr>
        </p:nvSpPr>
        <p:spPr>
          <a:xfrm>
            <a:off x="609600" y="564444"/>
            <a:ext cx="10972800" cy="563389"/>
          </a:xfrm>
        </p:spPr>
        <p:txBody>
          <a:bodyPr/>
          <a:lstStyle/>
          <a:p>
            <a:r>
              <a:rPr lang="en-US" smtClean="0"/>
              <a:t>Click to edit Master title style</a:t>
            </a:r>
            <a:endParaRPr lang="en-US"/>
          </a:p>
        </p:txBody>
      </p:sp>
      <p:sp>
        <p:nvSpPr>
          <p:cNvPr id="8" name="Text Placeholder 7"/>
          <p:cNvSpPr>
            <a:spLocks noGrp="1"/>
          </p:cNvSpPr>
          <p:nvPr>
            <p:ph type="body" sz="quarter" idx="13"/>
          </p:nvPr>
        </p:nvSpPr>
        <p:spPr>
          <a:xfrm>
            <a:off x="611482" y="1278712"/>
            <a:ext cx="4759677" cy="43187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327728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2) Title, text, chart">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483" y="1279419"/>
            <a:ext cx="6201363" cy="4327407"/>
          </a:xfrm>
        </p:spPr>
        <p:txBody>
          <a:bodyPr>
            <a:normAutofit/>
          </a:bodyPr>
          <a:lstStyle>
            <a:lvl1pPr>
              <a:defRPr sz="1333"/>
            </a:lvl1pPr>
            <a:lvl2pPr>
              <a:defRPr sz="1333"/>
            </a:lvl2pPr>
            <a:lvl3pPr>
              <a:defRPr sz="1333"/>
            </a:lvl3pPr>
            <a:lvl4pPr>
              <a:defRPr sz="1333"/>
            </a:lvl4pPr>
            <a:lvl5pPr>
              <a:defRPr sz="1333"/>
            </a:lvl5pPr>
            <a:lvl6pPr>
              <a:defRPr sz="2667"/>
            </a:lvl6pPr>
            <a:lvl7pPr>
              <a:defRPr sz="2667"/>
            </a:lvl7pPr>
            <a:lvl8pPr>
              <a:defRPr sz="2667"/>
            </a:lvl8pPr>
            <a:lvl9pPr>
              <a:defRPr sz="2667"/>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2C6B1FF6-39B9-40F5-8B67-33C6354A3D4F}" type="slidenum">
              <a:rPr lang="en-US" smtClean="0">
                <a:solidFill>
                  <a:prstClr val="black">
                    <a:tint val="75000"/>
                  </a:prstClr>
                </a:solidFill>
              </a:rPr>
              <a:pPr/>
              <a:t>‹#›</a:t>
            </a:fld>
            <a:endParaRPr lang="en-US" dirty="0">
              <a:solidFill>
                <a:srgbClr val="A5A5A5">
                  <a:shade val="75000"/>
                </a:srgbClr>
              </a:solidFill>
            </a:endParaRPr>
          </a:p>
        </p:txBody>
      </p:sp>
      <p:sp>
        <p:nvSpPr>
          <p:cNvPr id="6" name="Title 1"/>
          <p:cNvSpPr>
            <a:spLocks noGrp="1"/>
          </p:cNvSpPr>
          <p:nvPr>
            <p:ph type="title"/>
          </p:nvPr>
        </p:nvSpPr>
        <p:spPr>
          <a:xfrm>
            <a:off x="609600" y="564444"/>
            <a:ext cx="10972800" cy="563389"/>
          </a:xfrm>
        </p:spPr>
        <p:txBody>
          <a:bodyPr/>
          <a:lstStyle>
            <a:lvl1pPr algn="r">
              <a:defRPr/>
            </a:lvl1pPr>
          </a:lstStyle>
          <a:p>
            <a:r>
              <a:rPr lang="en-US" dirty="0" smtClean="0"/>
              <a:t>Click to edit Master title style</a:t>
            </a:r>
            <a:endParaRPr lang="en-US" dirty="0"/>
          </a:p>
        </p:txBody>
      </p:sp>
      <p:sp>
        <p:nvSpPr>
          <p:cNvPr id="8" name="Text Placeholder 7"/>
          <p:cNvSpPr>
            <a:spLocks noGrp="1"/>
          </p:cNvSpPr>
          <p:nvPr>
            <p:ph type="body" sz="quarter" idx="13"/>
          </p:nvPr>
        </p:nvSpPr>
        <p:spPr>
          <a:xfrm>
            <a:off x="6820370" y="1278712"/>
            <a:ext cx="4759677" cy="431870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02648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itle &amp; 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
        <p:nvSpPr>
          <p:cNvPr id="14" name="Text Placeholder 13"/>
          <p:cNvSpPr>
            <a:spLocks noGrp="1"/>
          </p:cNvSpPr>
          <p:nvPr>
            <p:ph type="body" sz="quarter" idx="11"/>
          </p:nvPr>
        </p:nvSpPr>
        <p:spPr>
          <a:xfrm>
            <a:off x="594787" y="1531185"/>
            <a:ext cx="3407639" cy="3930587"/>
          </a:xfrm>
        </p:spPr>
        <p:txBody>
          <a:bodyPr/>
          <a:lstStyle>
            <a:lvl1pPr marL="0" indent="0">
              <a:buNone/>
              <a:defRPr/>
            </a:lvl1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5" name="Text Placeholder 13"/>
          <p:cNvSpPr>
            <a:spLocks noGrp="1"/>
          </p:cNvSpPr>
          <p:nvPr>
            <p:ph type="body" sz="quarter" idx="12"/>
          </p:nvPr>
        </p:nvSpPr>
        <p:spPr>
          <a:xfrm>
            <a:off x="4389907" y="1531185"/>
            <a:ext cx="3407639" cy="3930587"/>
          </a:xfrm>
        </p:spPr>
        <p:txBody>
          <a:bodyPr/>
          <a:lstStyle>
            <a:lvl1pPr marL="0" indent="0">
              <a:buNone/>
              <a:defRPr/>
            </a:lvl1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6" name="Text Placeholder 13"/>
          <p:cNvSpPr>
            <a:spLocks noGrp="1"/>
          </p:cNvSpPr>
          <p:nvPr>
            <p:ph type="body" sz="quarter" idx="13"/>
          </p:nvPr>
        </p:nvSpPr>
        <p:spPr>
          <a:xfrm>
            <a:off x="8185026" y="1531185"/>
            <a:ext cx="3407639" cy="3930587"/>
          </a:xfrm>
        </p:spPr>
        <p:txBody>
          <a:bodyPr/>
          <a:lstStyle>
            <a:lvl1pPr marL="0" indent="0">
              <a:buNone/>
              <a:defRPr/>
            </a:lvl1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Tree>
    <p:extLst>
      <p:ext uri="{BB962C8B-B14F-4D97-AF65-F5344CB8AC3E}">
        <p14:creationId xmlns:p14="http://schemas.microsoft.com/office/powerpoint/2010/main" val="3526780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9"/>
        <p:cNvGrpSpPr/>
        <p:nvPr/>
      </p:nvGrpSpPr>
      <p:grpSpPr>
        <a:xfrm>
          <a:off x="0" y="0"/>
          <a:ext cx="0" cy="0"/>
          <a:chOff x="0" y="0"/>
          <a:chExt cx="0" cy="0"/>
        </a:xfrm>
      </p:grpSpPr>
      <p:sp>
        <p:nvSpPr>
          <p:cNvPr id="180" name="Google Shape;18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1" name="Google Shape;181;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3" name="Google Shape;18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4" name="Google Shape;18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Title &amp; 3 column with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
        <p:nvSpPr>
          <p:cNvPr id="14" name="Text Placeholder 13"/>
          <p:cNvSpPr>
            <a:spLocks noGrp="1"/>
          </p:cNvSpPr>
          <p:nvPr>
            <p:ph type="body" sz="quarter" idx="11"/>
          </p:nvPr>
        </p:nvSpPr>
        <p:spPr>
          <a:xfrm>
            <a:off x="594787" y="3961375"/>
            <a:ext cx="3407639" cy="1541447"/>
          </a:xfrm>
        </p:spPr>
        <p:txBody>
          <a:bodyPr/>
          <a:lstStyle>
            <a:lvl1pPr marL="0" indent="0">
              <a:buNone/>
              <a:defRPr/>
            </a:lvl1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7" name="Text Placeholder 3"/>
          <p:cNvSpPr>
            <a:spLocks noGrp="1"/>
          </p:cNvSpPr>
          <p:nvPr>
            <p:ph type="body" sz="half" idx="2"/>
          </p:nvPr>
        </p:nvSpPr>
        <p:spPr>
          <a:xfrm>
            <a:off x="599341" y="3415789"/>
            <a:ext cx="3403084" cy="40191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5" name="Picture Placeholder 4"/>
          <p:cNvSpPr>
            <a:spLocks noGrp="1"/>
          </p:cNvSpPr>
          <p:nvPr>
            <p:ph type="pic" sz="quarter" idx="14"/>
          </p:nvPr>
        </p:nvSpPr>
        <p:spPr>
          <a:xfrm>
            <a:off x="595234" y="1467813"/>
            <a:ext cx="3407385" cy="1888067"/>
          </a:xfrm>
        </p:spPr>
        <p:txBody>
          <a:bodyPr/>
          <a:lstStyle/>
          <a:p>
            <a:endParaRPr lang="en-US" dirty="0"/>
          </a:p>
        </p:txBody>
      </p:sp>
      <p:cxnSp>
        <p:nvCxnSpPr>
          <p:cNvPr id="10" name="Straight Connector 9"/>
          <p:cNvCxnSpPr/>
          <p:nvPr userDrawn="1"/>
        </p:nvCxnSpPr>
        <p:spPr>
          <a:xfrm>
            <a:off x="584970" y="3858747"/>
            <a:ext cx="3427717"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3"/>
          <p:cNvSpPr>
            <a:spLocks noGrp="1"/>
          </p:cNvSpPr>
          <p:nvPr>
            <p:ph type="body" sz="quarter" idx="15"/>
          </p:nvPr>
        </p:nvSpPr>
        <p:spPr>
          <a:xfrm>
            <a:off x="4379642" y="3959323"/>
            <a:ext cx="3407639" cy="1541447"/>
          </a:xfrm>
        </p:spPr>
        <p:txBody>
          <a:bodyPr/>
          <a:lstStyle>
            <a:lvl1pPr marL="0" indent="0">
              <a:buNone/>
              <a:defRPr/>
            </a:lvl1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7" name="Text Placeholder 3"/>
          <p:cNvSpPr>
            <a:spLocks noGrp="1"/>
          </p:cNvSpPr>
          <p:nvPr>
            <p:ph type="body" sz="half" idx="16"/>
          </p:nvPr>
        </p:nvSpPr>
        <p:spPr>
          <a:xfrm>
            <a:off x="4384198" y="3413737"/>
            <a:ext cx="3403084" cy="40191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18" name="Picture Placeholder 4"/>
          <p:cNvSpPr>
            <a:spLocks noGrp="1"/>
          </p:cNvSpPr>
          <p:nvPr>
            <p:ph type="pic" sz="quarter" idx="17"/>
          </p:nvPr>
        </p:nvSpPr>
        <p:spPr>
          <a:xfrm>
            <a:off x="4380090" y="1465761"/>
            <a:ext cx="3407385" cy="1888067"/>
          </a:xfrm>
        </p:spPr>
        <p:txBody>
          <a:bodyPr/>
          <a:lstStyle/>
          <a:p>
            <a:endParaRPr lang="en-US" dirty="0"/>
          </a:p>
        </p:txBody>
      </p:sp>
      <p:cxnSp>
        <p:nvCxnSpPr>
          <p:cNvPr id="19" name="Straight Connector 18"/>
          <p:cNvCxnSpPr/>
          <p:nvPr userDrawn="1"/>
        </p:nvCxnSpPr>
        <p:spPr>
          <a:xfrm>
            <a:off x="4369826" y="3856695"/>
            <a:ext cx="3427717"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0" name="Text Placeholder 13"/>
          <p:cNvSpPr>
            <a:spLocks noGrp="1"/>
          </p:cNvSpPr>
          <p:nvPr>
            <p:ph type="body" sz="quarter" idx="18"/>
          </p:nvPr>
        </p:nvSpPr>
        <p:spPr>
          <a:xfrm>
            <a:off x="8185026" y="3957271"/>
            <a:ext cx="3407639" cy="1541447"/>
          </a:xfrm>
        </p:spPr>
        <p:txBody>
          <a:bodyPr/>
          <a:lstStyle>
            <a:lvl1pPr marL="0" indent="0">
              <a:buNone/>
              <a:defRPr/>
            </a:lvl1pPr>
            <a:lvl2pPr marL="609515" indent="0">
              <a:buNone/>
              <a:defRPr/>
            </a:lvl2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21" name="Text Placeholder 3"/>
          <p:cNvSpPr>
            <a:spLocks noGrp="1"/>
          </p:cNvSpPr>
          <p:nvPr>
            <p:ph type="body" sz="half" idx="19"/>
          </p:nvPr>
        </p:nvSpPr>
        <p:spPr>
          <a:xfrm>
            <a:off x="8189579" y="3411685"/>
            <a:ext cx="3403084" cy="40191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22" name="Picture Placeholder 4"/>
          <p:cNvSpPr>
            <a:spLocks noGrp="1"/>
          </p:cNvSpPr>
          <p:nvPr>
            <p:ph type="pic" sz="quarter" idx="20"/>
          </p:nvPr>
        </p:nvSpPr>
        <p:spPr>
          <a:xfrm>
            <a:off x="8185473" y="1463709"/>
            <a:ext cx="3407385" cy="1888067"/>
          </a:xfrm>
        </p:spPr>
        <p:txBody>
          <a:bodyPr/>
          <a:lstStyle/>
          <a:p>
            <a:endParaRPr lang="en-US" dirty="0"/>
          </a:p>
        </p:txBody>
      </p:sp>
      <p:cxnSp>
        <p:nvCxnSpPr>
          <p:cNvPr id="23" name="Straight Connector 22"/>
          <p:cNvCxnSpPr/>
          <p:nvPr userDrawn="1"/>
        </p:nvCxnSpPr>
        <p:spPr>
          <a:xfrm>
            <a:off x="8175208" y="3854643"/>
            <a:ext cx="3427717"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361726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le &amp; 4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
        <p:nvSpPr>
          <p:cNvPr id="14" name="Text Placeholder 13"/>
          <p:cNvSpPr>
            <a:spLocks noGrp="1"/>
          </p:cNvSpPr>
          <p:nvPr>
            <p:ph type="body" sz="quarter" idx="11"/>
          </p:nvPr>
        </p:nvSpPr>
        <p:spPr>
          <a:xfrm>
            <a:off x="594787" y="1506553"/>
            <a:ext cx="2473740" cy="3930587"/>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3" name="Text Placeholder 13"/>
          <p:cNvSpPr>
            <a:spLocks noGrp="1"/>
          </p:cNvSpPr>
          <p:nvPr>
            <p:ph type="body" sz="quarter" idx="12"/>
          </p:nvPr>
        </p:nvSpPr>
        <p:spPr>
          <a:xfrm>
            <a:off x="3443007" y="1506553"/>
            <a:ext cx="2473740" cy="3930587"/>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7" name="Text Placeholder 13"/>
          <p:cNvSpPr>
            <a:spLocks noGrp="1"/>
          </p:cNvSpPr>
          <p:nvPr>
            <p:ph type="body" sz="quarter" idx="13"/>
          </p:nvPr>
        </p:nvSpPr>
        <p:spPr>
          <a:xfrm>
            <a:off x="6291229" y="1506553"/>
            <a:ext cx="2473740" cy="3930587"/>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8" name="Text Placeholder 13"/>
          <p:cNvSpPr>
            <a:spLocks noGrp="1"/>
          </p:cNvSpPr>
          <p:nvPr>
            <p:ph type="body" sz="quarter" idx="14"/>
          </p:nvPr>
        </p:nvSpPr>
        <p:spPr>
          <a:xfrm>
            <a:off x="9139451" y="1506553"/>
            <a:ext cx="2473740" cy="3930587"/>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Tree>
    <p:extLst>
      <p:ext uri="{BB962C8B-B14F-4D97-AF65-F5344CB8AC3E}">
        <p14:creationId xmlns:p14="http://schemas.microsoft.com/office/powerpoint/2010/main" val="68943069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amp; 4 column with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
        <p:nvSpPr>
          <p:cNvPr id="14" name="Text Placeholder 13"/>
          <p:cNvSpPr>
            <a:spLocks noGrp="1"/>
          </p:cNvSpPr>
          <p:nvPr>
            <p:ph type="body" sz="quarter" idx="11"/>
          </p:nvPr>
        </p:nvSpPr>
        <p:spPr>
          <a:xfrm>
            <a:off x="594787" y="4166627"/>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p:txBody>
      </p:sp>
      <p:sp>
        <p:nvSpPr>
          <p:cNvPr id="8" name="Text Placeholder 3"/>
          <p:cNvSpPr>
            <a:spLocks noGrp="1"/>
          </p:cNvSpPr>
          <p:nvPr>
            <p:ph type="body" sz="half" idx="2"/>
          </p:nvPr>
        </p:nvSpPr>
        <p:spPr>
          <a:xfrm>
            <a:off x="599341" y="3446577"/>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9" name="Picture Placeholder 4"/>
          <p:cNvSpPr>
            <a:spLocks noGrp="1"/>
          </p:cNvSpPr>
          <p:nvPr>
            <p:ph type="pic" sz="quarter" idx="15"/>
          </p:nvPr>
        </p:nvSpPr>
        <p:spPr>
          <a:xfrm>
            <a:off x="595234" y="1467813"/>
            <a:ext cx="2473293" cy="1888067"/>
          </a:xfrm>
        </p:spPr>
        <p:txBody>
          <a:bodyPr/>
          <a:lstStyle/>
          <a:p>
            <a:endParaRPr lang="en-US" dirty="0"/>
          </a:p>
        </p:txBody>
      </p:sp>
      <p:cxnSp>
        <p:nvCxnSpPr>
          <p:cNvPr id="10" name="Straight Connector 9"/>
          <p:cNvCxnSpPr/>
          <p:nvPr userDrawn="1"/>
        </p:nvCxnSpPr>
        <p:spPr>
          <a:xfrm>
            <a:off x="584971" y="4084205"/>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12" name="Text Placeholder 13"/>
          <p:cNvSpPr>
            <a:spLocks noGrp="1"/>
          </p:cNvSpPr>
          <p:nvPr>
            <p:ph type="body" sz="quarter" idx="16"/>
          </p:nvPr>
        </p:nvSpPr>
        <p:spPr>
          <a:xfrm>
            <a:off x="3445743" y="4164575"/>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p:txBody>
      </p:sp>
      <p:sp>
        <p:nvSpPr>
          <p:cNvPr id="15" name="Text Placeholder 3"/>
          <p:cNvSpPr>
            <a:spLocks noGrp="1"/>
          </p:cNvSpPr>
          <p:nvPr>
            <p:ph type="body" sz="half" idx="17"/>
          </p:nvPr>
        </p:nvSpPr>
        <p:spPr>
          <a:xfrm>
            <a:off x="3450299" y="3444525"/>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16" name="Picture Placeholder 4"/>
          <p:cNvSpPr>
            <a:spLocks noGrp="1"/>
          </p:cNvSpPr>
          <p:nvPr>
            <p:ph type="pic" sz="quarter" idx="18"/>
          </p:nvPr>
        </p:nvSpPr>
        <p:spPr>
          <a:xfrm>
            <a:off x="3446192" y="1465761"/>
            <a:ext cx="2473293" cy="1888067"/>
          </a:xfrm>
        </p:spPr>
        <p:txBody>
          <a:bodyPr/>
          <a:lstStyle/>
          <a:p>
            <a:endParaRPr lang="en-US" dirty="0"/>
          </a:p>
        </p:txBody>
      </p:sp>
      <p:cxnSp>
        <p:nvCxnSpPr>
          <p:cNvPr id="19" name="Straight Connector 18"/>
          <p:cNvCxnSpPr/>
          <p:nvPr userDrawn="1"/>
        </p:nvCxnSpPr>
        <p:spPr>
          <a:xfrm>
            <a:off x="3435929" y="4082153"/>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0" name="Text Placeholder 13"/>
          <p:cNvSpPr>
            <a:spLocks noGrp="1"/>
          </p:cNvSpPr>
          <p:nvPr>
            <p:ph type="body" sz="quarter" idx="19"/>
          </p:nvPr>
        </p:nvSpPr>
        <p:spPr>
          <a:xfrm>
            <a:off x="6288491" y="4164575"/>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p:txBody>
      </p:sp>
      <p:sp>
        <p:nvSpPr>
          <p:cNvPr id="21" name="Text Placeholder 3"/>
          <p:cNvSpPr>
            <a:spLocks noGrp="1"/>
          </p:cNvSpPr>
          <p:nvPr>
            <p:ph type="body" sz="half" idx="20"/>
          </p:nvPr>
        </p:nvSpPr>
        <p:spPr>
          <a:xfrm>
            <a:off x="6293047" y="3444525"/>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22" name="Picture Placeholder 4"/>
          <p:cNvSpPr>
            <a:spLocks noGrp="1"/>
          </p:cNvSpPr>
          <p:nvPr>
            <p:ph type="pic" sz="quarter" idx="21"/>
          </p:nvPr>
        </p:nvSpPr>
        <p:spPr>
          <a:xfrm>
            <a:off x="6288940" y="1465761"/>
            <a:ext cx="2473293" cy="1888067"/>
          </a:xfrm>
        </p:spPr>
        <p:txBody>
          <a:bodyPr/>
          <a:lstStyle/>
          <a:p>
            <a:endParaRPr lang="en-US" dirty="0"/>
          </a:p>
        </p:txBody>
      </p:sp>
      <p:cxnSp>
        <p:nvCxnSpPr>
          <p:cNvPr id="23" name="Straight Connector 22"/>
          <p:cNvCxnSpPr/>
          <p:nvPr userDrawn="1"/>
        </p:nvCxnSpPr>
        <p:spPr>
          <a:xfrm>
            <a:off x="6278677" y="4082153"/>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4" name="Text Placeholder 13"/>
          <p:cNvSpPr>
            <a:spLocks noGrp="1"/>
          </p:cNvSpPr>
          <p:nvPr>
            <p:ph type="body" sz="quarter" idx="22"/>
          </p:nvPr>
        </p:nvSpPr>
        <p:spPr>
          <a:xfrm>
            <a:off x="9141501" y="4164575"/>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p:txBody>
      </p:sp>
      <p:sp>
        <p:nvSpPr>
          <p:cNvPr id="25" name="Text Placeholder 3"/>
          <p:cNvSpPr>
            <a:spLocks noGrp="1"/>
          </p:cNvSpPr>
          <p:nvPr>
            <p:ph type="body" sz="half" idx="23"/>
          </p:nvPr>
        </p:nvSpPr>
        <p:spPr>
          <a:xfrm>
            <a:off x="9146056" y="3444525"/>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sp>
        <p:nvSpPr>
          <p:cNvPr id="26" name="Picture Placeholder 4"/>
          <p:cNvSpPr>
            <a:spLocks noGrp="1"/>
          </p:cNvSpPr>
          <p:nvPr>
            <p:ph type="pic" sz="quarter" idx="24"/>
          </p:nvPr>
        </p:nvSpPr>
        <p:spPr>
          <a:xfrm>
            <a:off x="9141950" y="1465761"/>
            <a:ext cx="2473293" cy="1888067"/>
          </a:xfrm>
        </p:spPr>
        <p:txBody>
          <a:bodyPr/>
          <a:lstStyle/>
          <a:p>
            <a:endParaRPr lang="en-US" dirty="0"/>
          </a:p>
        </p:txBody>
      </p:sp>
      <p:cxnSp>
        <p:nvCxnSpPr>
          <p:cNvPr id="27" name="Straight Connector 26"/>
          <p:cNvCxnSpPr/>
          <p:nvPr userDrawn="1"/>
        </p:nvCxnSpPr>
        <p:spPr>
          <a:xfrm>
            <a:off x="9131686" y="4082153"/>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177870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amp; 4 column with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
        <p:nvSpPr>
          <p:cNvPr id="14" name="Text Placeholder 13"/>
          <p:cNvSpPr>
            <a:spLocks noGrp="1"/>
          </p:cNvSpPr>
          <p:nvPr>
            <p:ph type="body" sz="quarter" idx="11"/>
          </p:nvPr>
        </p:nvSpPr>
        <p:spPr>
          <a:xfrm>
            <a:off x="594787" y="4166627"/>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8" name="Text Placeholder 3"/>
          <p:cNvSpPr>
            <a:spLocks noGrp="1"/>
          </p:cNvSpPr>
          <p:nvPr>
            <p:ph type="body" sz="half" idx="2"/>
          </p:nvPr>
        </p:nvSpPr>
        <p:spPr>
          <a:xfrm>
            <a:off x="599341" y="3446577"/>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cxnSp>
        <p:nvCxnSpPr>
          <p:cNvPr id="10" name="Straight Connector 9"/>
          <p:cNvCxnSpPr/>
          <p:nvPr userDrawn="1"/>
        </p:nvCxnSpPr>
        <p:spPr>
          <a:xfrm>
            <a:off x="584971" y="4084205"/>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5" name="Chart Placeholder 4"/>
          <p:cNvSpPr>
            <a:spLocks noGrp="1"/>
          </p:cNvSpPr>
          <p:nvPr>
            <p:ph type="chart" sz="quarter" idx="25"/>
          </p:nvPr>
        </p:nvSpPr>
        <p:spPr>
          <a:xfrm>
            <a:off x="595234" y="1466725"/>
            <a:ext cx="2473293" cy="1909681"/>
          </a:xfrm>
        </p:spPr>
        <p:txBody>
          <a:bodyPr/>
          <a:lstStyle/>
          <a:p>
            <a:endParaRPr lang="en-US" dirty="0"/>
          </a:p>
        </p:txBody>
      </p:sp>
      <p:sp>
        <p:nvSpPr>
          <p:cNvPr id="28" name="Text Placeholder 13"/>
          <p:cNvSpPr>
            <a:spLocks noGrp="1"/>
          </p:cNvSpPr>
          <p:nvPr>
            <p:ph type="body" sz="quarter" idx="26"/>
          </p:nvPr>
        </p:nvSpPr>
        <p:spPr>
          <a:xfrm>
            <a:off x="3445742" y="4164575"/>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29" name="Text Placeholder 3"/>
          <p:cNvSpPr>
            <a:spLocks noGrp="1"/>
          </p:cNvSpPr>
          <p:nvPr>
            <p:ph type="body" sz="half" idx="27"/>
          </p:nvPr>
        </p:nvSpPr>
        <p:spPr>
          <a:xfrm>
            <a:off x="3450297" y="3444525"/>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cxnSp>
        <p:nvCxnSpPr>
          <p:cNvPr id="30" name="Straight Connector 29"/>
          <p:cNvCxnSpPr/>
          <p:nvPr userDrawn="1"/>
        </p:nvCxnSpPr>
        <p:spPr>
          <a:xfrm>
            <a:off x="3435927" y="4082153"/>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1" name="Chart Placeholder 4"/>
          <p:cNvSpPr>
            <a:spLocks noGrp="1"/>
          </p:cNvSpPr>
          <p:nvPr>
            <p:ph type="chart" sz="quarter" idx="28"/>
          </p:nvPr>
        </p:nvSpPr>
        <p:spPr>
          <a:xfrm>
            <a:off x="3446190" y="1464673"/>
            <a:ext cx="2473293" cy="1909681"/>
          </a:xfrm>
        </p:spPr>
        <p:txBody>
          <a:bodyPr/>
          <a:lstStyle/>
          <a:p>
            <a:endParaRPr lang="en-US" dirty="0"/>
          </a:p>
        </p:txBody>
      </p:sp>
      <p:sp>
        <p:nvSpPr>
          <p:cNvPr id="32" name="Text Placeholder 13"/>
          <p:cNvSpPr>
            <a:spLocks noGrp="1"/>
          </p:cNvSpPr>
          <p:nvPr>
            <p:ph type="body" sz="quarter" idx="29"/>
          </p:nvPr>
        </p:nvSpPr>
        <p:spPr>
          <a:xfrm>
            <a:off x="6286439" y="4162523"/>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33" name="Text Placeholder 3"/>
          <p:cNvSpPr>
            <a:spLocks noGrp="1"/>
          </p:cNvSpPr>
          <p:nvPr>
            <p:ph type="body" sz="half" idx="30"/>
          </p:nvPr>
        </p:nvSpPr>
        <p:spPr>
          <a:xfrm>
            <a:off x="6290993" y="3442473"/>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cxnSp>
        <p:nvCxnSpPr>
          <p:cNvPr id="34" name="Straight Connector 33"/>
          <p:cNvCxnSpPr/>
          <p:nvPr userDrawn="1"/>
        </p:nvCxnSpPr>
        <p:spPr>
          <a:xfrm>
            <a:off x="6276623" y="4080101"/>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5" name="Chart Placeholder 4"/>
          <p:cNvSpPr>
            <a:spLocks noGrp="1"/>
          </p:cNvSpPr>
          <p:nvPr>
            <p:ph type="chart" sz="quarter" idx="31"/>
          </p:nvPr>
        </p:nvSpPr>
        <p:spPr>
          <a:xfrm>
            <a:off x="6286884" y="1462621"/>
            <a:ext cx="2473293" cy="1909681"/>
          </a:xfrm>
        </p:spPr>
        <p:txBody>
          <a:bodyPr/>
          <a:lstStyle/>
          <a:p>
            <a:endParaRPr lang="en-US" dirty="0"/>
          </a:p>
        </p:txBody>
      </p:sp>
      <p:sp>
        <p:nvSpPr>
          <p:cNvPr id="36" name="Text Placeholder 13"/>
          <p:cNvSpPr>
            <a:spLocks noGrp="1"/>
          </p:cNvSpPr>
          <p:nvPr>
            <p:ph type="body" sz="quarter" idx="32"/>
          </p:nvPr>
        </p:nvSpPr>
        <p:spPr>
          <a:xfrm>
            <a:off x="9147658" y="4170733"/>
            <a:ext cx="2473740" cy="1270512"/>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37" name="Text Placeholder 3"/>
          <p:cNvSpPr>
            <a:spLocks noGrp="1"/>
          </p:cNvSpPr>
          <p:nvPr>
            <p:ph type="body" sz="half" idx="33"/>
          </p:nvPr>
        </p:nvSpPr>
        <p:spPr>
          <a:xfrm>
            <a:off x="9152213" y="3450683"/>
            <a:ext cx="2469184" cy="637631"/>
          </a:xfrm>
        </p:spPr>
        <p:txBody>
          <a:bodyPr>
            <a:normAutofit/>
          </a:bodyPr>
          <a:lstStyle>
            <a:lvl1pPr marL="0" indent="0">
              <a:buNone/>
              <a:defRPr sz="1600">
                <a:solidFill>
                  <a:srgbClr val="070707"/>
                </a:solidFill>
              </a:defRPr>
            </a:lvl1pPr>
            <a:lvl2pPr marL="609515" indent="0">
              <a:buNone/>
              <a:defRPr sz="1600"/>
            </a:lvl2pPr>
            <a:lvl3pPr marL="1219031" indent="0">
              <a:buNone/>
              <a:defRPr sz="1333"/>
            </a:lvl3pPr>
            <a:lvl4pPr marL="1828546" indent="0">
              <a:buNone/>
              <a:defRPr sz="1200"/>
            </a:lvl4pPr>
            <a:lvl5pPr marL="2438062" indent="0">
              <a:buNone/>
              <a:defRPr sz="1200"/>
            </a:lvl5pPr>
            <a:lvl6pPr marL="3047577" indent="0">
              <a:buNone/>
              <a:defRPr sz="1200"/>
            </a:lvl6pPr>
            <a:lvl7pPr marL="3657093" indent="0">
              <a:buNone/>
              <a:defRPr sz="1200"/>
            </a:lvl7pPr>
            <a:lvl8pPr marL="4266608" indent="0">
              <a:buNone/>
              <a:defRPr sz="1200"/>
            </a:lvl8pPr>
            <a:lvl9pPr marL="4876123" indent="0">
              <a:buNone/>
              <a:defRPr sz="1200"/>
            </a:lvl9pPr>
          </a:lstStyle>
          <a:p>
            <a:pPr lvl="0"/>
            <a:r>
              <a:rPr lang="en-US" dirty="0" smtClean="0"/>
              <a:t>Click to edit Master text styles</a:t>
            </a:r>
          </a:p>
        </p:txBody>
      </p:sp>
      <p:cxnSp>
        <p:nvCxnSpPr>
          <p:cNvPr id="38" name="Straight Connector 37"/>
          <p:cNvCxnSpPr/>
          <p:nvPr userDrawn="1"/>
        </p:nvCxnSpPr>
        <p:spPr>
          <a:xfrm>
            <a:off x="9137843" y="4088312"/>
            <a:ext cx="2483556"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9" name="Chart Placeholder 4"/>
          <p:cNvSpPr>
            <a:spLocks noGrp="1"/>
          </p:cNvSpPr>
          <p:nvPr>
            <p:ph type="chart" sz="quarter" idx="34"/>
          </p:nvPr>
        </p:nvSpPr>
        <p:spPr>
          <a:xfrm>
            <a:off x="9148104" y="1470832"/>
            <a:ext cx="2473293" cy="1909681"/>
          </a:xfrm>
        </p:spPr>
        <p:txBody>
          <a:bodyPr/>
          <a:lstStyle/>
          <a:p>
            <a:endParaRPr lang="en-US" dirty="0"/>
          </a:p>
        </p:txBody>
      </p:sp>
    </p:spTree>
    <p:extLst>
      <p:ext uri="{BB962C8B-B14F-4D97-AF65-F5344CB8AC3E}">
        <p14:creationId xmlns:p14="http://schemas.microsoft.com/office/powerpoint/2010/main" val="327181110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itle, text, full photo">
    <p:spTree>
      <p:nvGrpSpPr>
        <p:cNvPr id="1" name=""/>
        <p:cNvGrpSpPr/>
        <p:nvPr/>
      </p:nvGrpSpPr>
      <p:grpSpPr>
        <a:xfrm>
          <a:off x="0" y="0"/>
          <a:ext cx="0" cy="0"/>
          <a:chOff x="0" y="0"/>
          <a:chExt cx="0" cy="0"/>
        </a:xfrm>
      </p:grpSpPr>
      <p:sp>
        <p:nvSpPr>
          <p:cNvPr id="2" name="Title 1"/>
          <p:cNvSpPr>
            <a:spLocks noGrp="1"/>
          </p:cNvSpPr>
          <p:nvPr>
            <p:ph type="title"/>
          </p:nvPr>
        </p:nvSpPr>
        <p:spPr>
          <a:xfrm>
            <a:off x="609601" y="3684284"/>
            <a:ext cx="11079531" cy="563389"/>
          </a:xfr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
        <p:nvSpPr>
          <p:cNvPr id="14" name="Text Placeholder 13"/>
          <p:cNvSpPr>
            <a:spLocks noGrp="1"/>
          </p:cNvSpPr>
          <p:nvPr>
            <p:ph type="body" sz="quarter" idx="11"/>
          </p:nvPr>
        </p:nvSpPr>
        <p:spPr>
          <a:xfrm>
            <a:off x="594786" y="4310303"/>
            <a:ext cx="11094345" cy="1126836"/>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6" name="Picture Placeholder 5"/>
          <p:cNvSpPr>
            <a:spLocks noGrp="1"/>
          </p:cNvSpPr>
          <p:nvPr>
            <p:ph type="pic" sz="quarter" idx="12"/>
          </p:nvPr>
        </p:nvSpPr>
        <p:spPr>
          <a:xfrm>
            <a:off x="0" y="2"/>
            <a:ext cx="12192000" cy="3232727"/>
          </a:xfrm>
        </p:spPr>
        <p:txBody>
          <a:bodyPr/>
          <a:lstStyle/>
          <a:p>
            <a:endParaRPr lang="en-US" dirty="0"/>
          </a:p>
        </p:txBody>
      </p:sp>
    </p:spTree>
    <p:extLst>
      <p:ext uri="{BB962C8B-B14F-4D97-AF65-F5344CB8AC3E}">
        <p14:creationId xmlns:p14="http://schemas.microsoft.com/office/powerpoint/2010/main" val="275165454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Gallery (4 photo) &amp; text">
    <p:spTree>
      <p:nvGrpSpPr>
        <p:cNvPr id="1" name=""/>
        <p:cNvGrpSpPr/>
        <p:nvPr/>
      </p:nvGrpSpPr>
      <p:grpSpPr>
        <a:xfrm>
          <a:off x="0" y="0"/>
          <a:ext cx="0" cy="0"/>
          <a:chOff x="0" y="0"/>
          <a:chExt cx="0" cy="0"/>
        </a:xfrm>
      </p:grpSpPr>
      <p:sp>
        <p:nvSpPr>
          <p:cNvPr id="2" name="Title 1"/>
          <p:cNvSpPr>
            <a:spLocks noGrp="1"/>
          </p:cNvSpPr>
          <p:nvPr>
            <p:ph type="title"/>
          </p:nvPr>
        </p:nvSpPr>
        <p:spPr>
          <a:xfrm>
            <a:off x="609601" y="3684284"/>
            <a:ext cx="11079531" cy="563389"/>
          </a:xfr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
        <p:nvSpPr>
          <p:cNvPr id="14" name="Text Placeholder 13"/>
          <p:cNvSpPr>
            <a:spLocks noGrp="1"/>
          </p:cNvSpPr>
          <p:nvPr>
            <p:ph type="body" sz="quarter" idx="11"/>
          </p:nvPr>
        </p:nvSpPr>
        <p:spPr>
          <a:xfrm>
            <a:off x="594786" y="4310303"/>
            <a:ext cx="11094345" cy="1126836"/>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1" name="Picture Placeholder 10"/>
          <p:cNvSpPr>
            <a:spLocks noGrp="1"/>
          </p:cNvSpPr>
          <p:nvPr>
            <p:ph type="pic" sz="quarter" idx="12"/>
          </p:nvPr>
        </p:nvSpPr>
        <p:spPr>
          <a:xfrm>
            <a:off x="0" y="2"/>
            <a:ext cx="3048000" cy="3181351"/>
          </a:xfrm>
        </p:spPr>
        <p:txBody>
          <a:bodyPr/>
          <a:lstStyle/>
          <a:p>
            <a:endParaRPr lang="en-US" dirty="0"/>
          </a:p>
        </p:txBody>
      </p:sp>
      <p:sp>
        <p:nvSpPr>
          <p:cNvPr id="13" name="Picture Placeholder 10"/>
          <p:cNvSpPr>
            <a:spLocks noGrp="1"/>
          </p:cNvSpPr>
          <p:nvPr>
            <p:ph type="pic" sz="quarter" idx="13"/>
          </p:nvPr>
        </p:nvSpPr>
        <p:spPr>
          <a:xfrm>
            <a:off x="3056211" y="2"/>
            <a:ext cx="3048000" cy="3181351"/>
          </a:xfrm>
        </p:spPr>
        <p:txBody>
          <a:bodyPr/>
          <a:lstStyle/>
          <a:p>
            <a:endParaRPr lang="en-US" dirty="0"/>
          </a:p>
        </p:txBody>
      </p:sp>
      <p:sp>
        <p:nvSpPr>
          <p:cNvPr id="15" name="Picture Placeholder 10"/>
          <p:cNvSpPr>
            <a:spLocks noGrp="1"/>
          </p:cNvSpPr>
          <p:nvPr>
            <p:ph type="pic" sz="quarter" idx="14"/>
          </p:nvPr>
        </p:nvSpPr>
        <p:spPr>
          <a:xfrm>
            <a:off x="6118577" y="2"/>
            <a:ext cx="3048000" cy="3181351"/>
          </a:xfrm>
        </p:spPr>
        <p:txBody>
          <a:bodyPr/>
          <a:lstStyle/>
          <a:p>
            <a:endParaRPr lang="en-US" dirty="0"/>
          </a:p>
        </p:txBody>
      </p:sp>
      <p:sp>
        <p:nvSpPr>
          <p:cNvPr id="16" name="Picture Placeholder 10"/>
          <p:cNvSpPr>
            <a:spLocks noGrp="1"/>
          </p:cNvSpPr>
          <p:nvPr>
            <p:ph type="pic" sz="quarter" idx="15"/>
          </p:nvPr>
        </p:nvSpPr>
        <p:spPr>
          <a:xfrm>
            <a:off x="9174788" y="2"/>
            <a:ext cx="3048000" cy="3181351"/>
          </a:xfrm>
        </p:spPr>
        <p:txBody>
          <a:bodyPr/>
          <a:lstStyle/>
          <a:p>
            <a:endParaRPr lang="en-US" dirty="0"/>
          </a:p>
        </p:txBody>
      </p:sp>
    </p:spTree>
    <p:extLst>
      <p:ext uri="{BB962C8B-B14F-4D97-AF65-F5344CB8AC3E}">
        <p14:creationId xmlns:p14="http://schemas.microsoft.com/office/powerpoint/2010/main" val="21599807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Gallery (4 photo) &amp; text 2 column">
    <p:spTree>
      <p:nvGrpSpPr>
        <p:cNvPr id="1" name=""/>
        <p:cNvGrpSpPr/>
        <p:nvPr/>
      </p:nvGrpSpPr>
      <p:grpSpPr>
        <a:xfrm>
          <a:off x="0" y="0"/>
          <a:ext cx="0" cy="0"/>
          <a:chOff x="0" y="0"/>
          <a:chExt cx="0" cy="0"/>
        </a:xfrm>
      </p:grpSpPr>
      <p:sp>
        <p:nvSpPr>
          <p:cNvPr id="2" name="Title 1"/>
          <p:cNvSpPr>
            <a:spLocks noGrp="1"/>
          </p:cNvSpPr>
          <p:nvPr>
            <p:ph type="title"/>
          </p:nvPr>
        </p:nvSpPr>
        <p:spPr>
          <a:xfrm>
            <a:off x="609601" y="3684284"/>
            <a:ext cx="11079531" cy="563389"/>
          </a:xfr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solidFill>
                  <a:prstClr val="black">
                    <a:tint val="75000"/>
                  </a:prstClr>
                </a:solidFill>
              </a:rPr>
              <a:pPr/>
              <a:t>‹#›</a:t>
            </a:fld>
            <a:endParaRPr lang="en-US" dirty="0">
              <a:solidFill>
                <a:prstClr val="black">
                  <a:tint val="75000"/>
                </a:prstClr>
              </a:solidFill>
            </a:endParaRPr>
          </a:p>
        </p:txBody>
      </p:sp>
      <p:sp>
        <p:nvSpPr>
          <p:cNvPr id="14" name="Text Placeholder 13"/>
          <p:cNvSpPr>
            <a:spLocks noGrp="1"/>
          </p:cNvSpPr>
          <p:nvPr>
            <p:ph type="body" sz="quarter" idx="11"/>
          </p:nvPr>
        </p:nvSpPr>
        <p:spPr>
          <a:xfrm>
            <a:off x="594787" y="4310303"/>
            <a:ext cx="5379752" cy="1126836"/>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1" name="Picture Placeholder 10"/>
          <p:cNvSpPr>
            <a:spLocks noGrp="1"/>
          </p:cNvSpPr>
          <p:nvPr>
            <p:ph type="pic" sz="quarter" idx="12"/>
          </p:nvPr>
        </p:nvSpPr>
        <p:spPr>
          <a:xfrm>
            <a:off x="0" y="2"/>
            <a:ext cx="3048000" cy="3181351"/>
          </a:xfrm>
        </p:spPr>
        <p:txBody>
          <a:bodyPr/>
          <a:lstStyle/>
          <a:p>
            <a:endParaRPr lang="en-US" dirty="0"/>
          </a:p>
        </p:txBody>
      </p:sp>
      <p:sp>
        <p:nvSpPr>
          <p:cNvPr id="13" name="Picture Placeholder 10"/>
          <p:cNvSpPr>
            <a:spLocks noGrp="1"/>
          </p:cNvSpPr>
          <p:nvPr>
            <p:ph type="pic" sz="quarter" idx="13"/>
          </p:nvPr>
        </p:nvSpPr>
        <p:spPr>
          <a:xfrm>
            <a:off x="3056211" y="2"/>
            <a:ext cx="3048000" cy="3181351"/>
          </a:xfrm>
        </p:spPr>
        <p:txBody>
          <a:bodyPr/>
          <a:lstStyle/>
          <a:p>
            <a:endParaRPr lang="en-US" dirty="0"/>
          </a:p>
        </p:txBody>
      </p:sp>
      <p:sp>
        <p:nvSpPr>
          <p:cNvPr id="15" name="Picture Placeholder 10"/>
          <p:cNvSpPr>
            <a:spLocks noGrp="1"/>
          </p:cNvSpPr>
          <p:nvPr>
            <p:ph type="pic" sz="quarter" idx="14"/>
          </p:nvPr>
        </p:nvSpPr>
        <p:spPr>
          <a:xfrm>
            <a:off x="6118577" y="2"/>
            <a:ext cx="3048000" cy="3181351"/>
          </a:xfrm>
        </p:spPr>
        <p:txBody>
          <a:bodyPr/>
          <a:lstStyle/>
          <a:p>
            <a:endParaRPr lang="en-US" dirty="0"/>
          </a:p>
        </p:txBody>
      </p:sp>
      <p:sp>
        <p:nvSpPr>
          <p:cNvPr id="16" name="Picture Placeholder 10"/>
          <p:cNvSpPr>
            <a:spLocks noGrp="1"/>
          </p:cNvSpPr>
          <p:nvPr>
            <p:ph type="pic" sz="quarter" idx="15"/>
          </p:nvPr>
        </p:nvSpPr>
        <p:spPr>
          <a:xfrm>
            <a:off x="9174788" y="2"/>
            <a:ext cx="3048000" cy="3181351"/>
          </a:xfrm>
        </p:spPr>
        <p:txBody>
          <a:bodyPr/>
          <a:lstStyle/>
          <a:p>
            <a:endParaRPr lang="en-US" dirty="0"/>
          </a:p>
        </p:txBody>
      </p:sp>
      <p:sp>
        <p:nvSpPr>
          <p:cNvPr id="17" name="Text Placeholder 13"/>
          <p:cNvSpPr>
            <a:spLocks noGrp="1"/>
          </p:cNvSpPr>
          <p:nvPr>
            <p:ph type="body" sz="quarter" idx="16"/>
          </p:nvPr>
        </p:nvSpPr>
        <p:spPr>
          <a:xfrm>
            <a:off x="6301319" y="4306539"/>
            <a:ext cx="5379752" cy="1126836"/>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Tree>
    <p:extLst>
      <p:ext uri="{BB962C8B-B14F-4D97-AF65-F5344CB8AC3E}">
        <p14:creationId xmlns:p14="http://schemas.microsoft.com/office/powerpoint/2010/main" val="272504738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Gallery footer (4 photo) &amp; text">
    <p:spTree>
      <p:nvGrpSpPr>
        <p:cNvPr id="1" name=""/>
        <p:cNvGrpSpPr/>
        <p:nvPr/>
      </p:nvGrpSpPr>
      <p:grpSpPr>
        <a:xfrm>
          <a:off x="0" y="0"/>
          <a:ext cx="0" cy="0"/>
          <a:chOff x="0" y="0"/>
          <a:chExt cx="0" cy="0"/>
        </a:xfrm>
      </p:grpSpPr>
      <p:sp>
        <p:nvSpPr>
          <p:cNvPr id="14" name="Text Placeholder 13"/>
          <p:cNvSpPr>
            <a:spLocks noGrp="1"/>
          </p:cNvSpPr>
          <p:nvPr>
            <p:ph type="body" sz="quarter" idx="11"/>
          </p:nvPr>
        </p:nvSpPr>
        <p:spPr>
          <a:xfrm>
            <a:off x="594786" y="1318749"/>
            <a:ext cx="11094345" cy="2049105"/>
          </a:xfrm>
        </p:spPr>
        <p:txBody>
          <a:bodyPr/>
          <a:lstStyle>
            <a:lvl1pPr marL="0" indent="0">
              <a:buNone/>
              <a:defRPr/>
            </a:lvl1pPr>
            <a:lvl5pPr marL="243806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1" name="Picture Placeholder 10"/>
          <p:cNvSpPr>
            <a:spLocks noGrp="1"/>
          </p:cNvSpPr>
          <p:nvPr>
            <p:ph type="pic" sz="quarter" idx="12"/>
          </p:nvPr>
        </p:nvSpPr>
        <p:spPr>
          <a:xfrm>
            <a:off x="0" y="3676651"/>
            <a:ext cx="3048000" cy="3181351"/>
          </a:xfrm>
        </p:spPr>
        <p:txBody>
          <a:bodyPr/>
          <a:lstStyle/>
          <a:p>
            <a:endParaRPr lang="en-US" dirty="0"/>
          </a:p>
        </p:txBody>
      </p:sp>
      <p:sp>
        <p:nvSpPr>
          <p:cNvPr id="13" name="Picture Placeholder 10"/>
          <p:cNvSpPr>
            <a:spLocks noGrp="1"/>
          </p:cNvSpPr>
          <p:nvPr>
            <p:ph type="pic" sz="quarter" idx="13"/>
          </p:nvPr>
        </p:nvSpPr>
        <p:spPr>
          <a:xfrm>
            <a:off x="3056211" y="3676651"/>
            <a:ext cx="3048000" cy="3181351"/>
          </a:xfrm>
        </p:spPr>
        <p:txBody>
          <a:bodyPr/>
          <a:lstStyle/>
          <a:p>
            <a:endParaRPr lang="en-US" dirty="0"/>
          </a:p>
        </p:txBody>
      </p:sp>
      <p:sp>
        <p:nvSpPr>
          <p:cNvPr id="15" name="Picture Placeholder 10"/>
          <p:cNvSpPr>
            <a:spLocks noGrp="1"/>
          </p:cNvSpPr>
          <p:nvPr>
            <p:ph type="pic" sz="quarter" idx="14"/>
          </p:nvPr>
        </p:nvSpPr>
        <p:spPr>
          <a:xfrm>
            <a:off x="6118577" y="3676651"/>
            <a:ext cx="3048000" cy="3181351"/>
          </a:xfrm>
        </p:spPr>
        <p:txBody>
          <a:bodyPr/>
          <a:lstStyle/>
          <a:p>
            <a:endParaRPr lang="en-US" dirty="0"/>
          </a:p>
        </p:txBody>
      </p:sp>
      <p:sp>
        <p:nvSpPr>
          <p:cNvPr id="16" name="Picture Placeholder 10"/>
          <p:cNvSpPr>
            <a:spLocks noGrp="1"/>
          </p:cNvSpPr>
          <p:nvPr>
            <p:ph type="pic" sz="quarter" idx="15"/>
          </p:nvPr>
        </p:nvSpPr>
        <p:spPr>
          <a:xfrm>
            <a:off x="9174788" y="3676651"/>
            <a:ext cx="3048000" cy="3181351"/>
          </a:xfrm>
        </p:spPr>
        <p:txBody>
          <a:bodyPr/>
          <a:lstStyle/>
          <a:p>
            <a:endParaRPr lang="en-US" dirty="0"/>
          </a:p>
        </p:txBody>
      </p:sp>
      <p:sp>
        <p:nvSpPr>
          <p:cNvPr id="9" name="Title 1"/>
          <p:cNvSpPr>
            <a:spLocks noGrp="1"/>
          </p:cNvSpPr>
          <p:nvPr>
            <p:ph type="title"/>
          </p:nvPr>
        </p:nvSpPr>
        <p:spPr>
          <a:xfrm>
            <a:off x="609600" y="564444"/>
            <a:ext cx="11083808" cy="563389"/>
          </a:xfrm>
        </p:spPr>
        <p:txBody>
          <a:bodyPr/>
          <a:lstStyle/>
          <a:p>
            <a:r>
              <a:rPr lang="en-US" smtClean="0"/>
              <a:t>Click to edit Master title style</a:t>
            </a:r>
            <a:endParaRPr lang="en-US"/>
          </a:p>
        </p:txBody>
      </p:sp>
    </p:spTree>
    <p:extLst>
      <p:ext uri="{BB962C8B-B14F-4D97-AF65-F5344CB8AC3E}">
        <p14:creationId xmlns:p14="http://schemas.microsoft.com/office/powerpoint/2010/main" val="127523071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Gallery full slide (8 photo)">
    <p:spTree>
      <p:nvGrpSpPr>
        <p:cNvPr id="1" name=""/>
        <p:cNvGrpSpPr/>
        <p:nvPr/>
      </p:nvGrpSpPr>
      <p:grpSpPr>
        <a:xfrm>
          <a:off x="0" y="0"/>
          <a:ext cx="0" cy="0"/>
          <a:chOff x="0" y="0"/>
          <a:chExt cx="0" cy="0"/>
        </a:xfrm>
      </p:grpSpPr>
      <p:sp>
        <p:nvSpPr>
          <p:cNvPr id="11" name="Picture Placeholder 10"/>
          <p:cNvSpPr>
            <a:spLocks noGrp="1"/>
          </p:cNvSpPr>
          <p:nvPr>
            <p:ph type="pic" sz="quarter" idx="12"/>
          </p:nvPr>
        </p:nvSpPr>
        <p:spPr>
          <a:xfrm>
            <a:off x="0" y="2"/>
            <a:ext cx="3048000" cy="3431823"/>
          </a:xfrm>
        </p:spPr>
        <p:txBody>
          <a:bodyPr/>
          <a:lstStyle/>
          <a:p>
            <a:endParaRPr lang="en-US" dirty="0"/>
          </a:p>
        </p:txBody>
      </p:sp>
      <p:sp>
        <p:nvSpPr>
          <p:cNvPr id="19" name="Picture Placeholder 10"/>
          <p:cNvSpPr>
            <a:spLocks noGrp="1"/>
          </p:cNvSpPr>
          <p:nvPr>
            <p:ph type="pic" sz="quarter" idx="13"/>
          </p:nvPr>
        </p:nvSpPr>
        <p:spPr>
          <a:xfrm>
            <a:off x="3044236" y="2"/>
            <a:ext cx="3048000" cy="3431823"/>
          </a:xfrm>
        </p:spPr>
        <p:txBody>
          <a:bodyPr/>
          <a:lstStyle/>
          <a:p>
            <a:endParaRPr lang="en-US" dirty="0"/>
          </a:p>
        </p:txBody>
      </p:sp>
      <p:sp>
        <p:nvSpPr>
          <p:cNvPr id="20" name="Picture Placeholder 10"/>
          <p:cNvSpPr>
            <a:spLocks noGrp="1"/>
          </p:cNvSpPr>
          <p:nvPr>
            <p:ph type="pic" sz="quarter" idx="14"/>
          </p:nvPr>
        </p:nvSpPr>
        <p:spPr>
          <a:xfrm>
            <a:off x="6099764" y="2"/>
            <a:ext cx="3048000" cy="3431823"/>
          </a:xfrm>
        </p:spPr>
        <p:txBody>
          <a:bodyPr/>
          <a:lstStyle/>
          <a:p>
            <a:endParaRPr lang="en-US" dirty="0"/>
          </a:p>
        </p:txBody>
      </p:sp>
      <p:sp>
        <p:nvSpPr>
          <p:cNvPr id="21" name="Picture Placeholder 10"/>
          <p:cNvSpPr>
            <a:spLocks noGrp="1"/>
          </p:cNvSpPr>
          <p:nvPr>
            <p:ph type="pic" sz="quarter" idx="15"/>
          </p:nvPr>
        </p:nvSpPr>
        <p:spPr>
          <a:xfrm>
            <a:off x="9144000" y="2"/>
            <a:ext cx="3048000" cy="3431823"/>
          </a:xfrm>
        </p:spPr>
        <p:txBody>
          <a:bodyPr/>
          <a:lstStyle/>
          <a:p>
            <a:endParaRPr lang="en-US" dirty="0"/>
          </a:p>
        </p:txBody>
      </p:sp>
      <p:sp>
        <p:nvSpPr>
          <p:cNvPr id="22" name="Picture Placeholder 10"/>
          <p:cNvSpPr>
            <a:spLocks noGrp="1"/>
          </p:cNvSpPr>
          <p:nvPr>
            <p:ph type="pic" sz="quarter" idx="16"/>
          </p:nvPr>
        </p:nvSpPr>
        <p:spPr>
          <a:xfrm>
            <a:off x="0" y="3435587"/>
            <a:ext cx="3048000" cy="3431823"/>
          </a:xfrm>
        </p:spPr>
        <p:txBody>
          <a:bodyPr/>
          <a:lstStyle/>
          <a:p>
            <a:endParaRPr lang="en-US" dirty="0"/>
          </a:p>
        </p:txBody>
      </p:sp>
      <p:sp>
        <p:nvSpPr>
          <p:cNvPr id="23" name="Picture Placeholder 10"/>
          <p:cNvSpPr>
            <a:spLocks noGrp="1"/>
          </p:cNvSpPr>
          <p:nvPr>
            <p:ph type="pic" sz="quarter" idx="17"/>
          </p:nvPr>
        </p:nvSpPr>
        <p:spPr>
          <a:xfrm>
            <a:off x="3044236" y="3435587"/>
            <a:ext cx="3048000" cy="3431823"/>
          </a:xfrm>
        </p:spPr>
        <p:txBody>
          <a:bodyPr/>
          <a:lstStyle/>
          <a:p>
            <a:endParaRPr lang="en-US" dirty="0"/>
          </a:p>
        </p:txBody>
      </p:sp>
      <p:sp>
        <p:nvSpPr>
          <p:cNvPr id="24" name="Picture Placeholder 10"/>
          <p:cNvSpPr>
            <a:spLocks noGrp="1"/>
          </p:cNvSpPr>
          <p:nvPr>
            <p:ph type="pic" sz="quarter" idx="18"/>
          </p:nvPr>
        </p:nvSpPr>
        <p:spPr>
          <a:xfrm>
            <a:off x="6099764" y="3435587"/>
            <a:ext cx="3048000" cy="3431823"/>
          </a:xfrm>
        </p:spPr>
        <p:txBody>
          <a:bodyPr/>
          <a:lstStyle/>
          <a:p>
            <a:endParaRPr lang="en-US" dirty="0"/>
          </a:p>
        </p:txBody>
      </p:sp>
      <p:sp>
        <p:nvSpPr>
          <p:cNvPr id="25" name="Picture Placeholder 10"/>
          <p:cNvSpPr>
            <a:spLocks noGrp="1"/>
          </p:cNvSpPr>
          <p:nvPr>
            <p:ph type="pic" sz="quarter" idx="19"/>
          </p:nvPr>
        </p:nvSpPr>
        <p:spPr>
          <a:xfrm>
            <a:off x="9144000" y="3435587"/>
            <a:ext cx="3048000" cy="3431823"/>
          </a:xfrm>
        </p:spPr>
        <p:txBody>
          <a:bodyPr/>
          <a:lstStyle/>
          <a:p>
            <a:endParaRPr lang="en-US" dirty="0"/>
          </a:p>
        </p:txBody>
      </p:sp>
    </p:spTree>
    <p:extLst>
      <p:ext uri="{BB962C8B-B14F-4D97-AF65-F5344CB8AC3E}">
        <p14:creationId xmlns:p14="http://schemas.microsoft.com/office/powerpoint/2010/main" val="132549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5"/>
        <p:cNvGrpSpPr/>
        <p:nvPr/>
      </p:nvGrpSpPr>
      <p:grpSpPr>
        <a:xfrm>
          <a:off x="0" y="0"/>
          <a:ext cx="0" cy="0"/>
          <a:chOff x="0" y="0"/>
          <a:chExt cx="0" cy="0"/>
        </a:xfrm>
      </p:grpSpPr>
      <p:sp>
        <p:nvSpPr>
          <p:cNvPr id="186" name="Google Shape;186;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8" name="Google Shape;18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9" name="Google Shape;18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0" name="Google Shape;19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Graphic Blue">
    <p:spTree>
      <p:nvGrpSpPr>
        <p:cNvPr id="1" name=""/>
        <p:cNvGrpSpPr/>
        <p:nvPr/>
      </p:nvGrpSpPr>
      <p:grpSpPr>
        <a:xfrm>
          <a:off x="0" y="0"/>
          <a:ext cx="0" cy="0"/>
          <a:chOff x="0" y="0"/>
          <a:chExt cx="0" cy="0"/>
        </a:xfrm>
      </p:grpSpPr>
      <p:sp>
        <p:nvSpPr>
          <p:cNvPr id="10" name="Rectangle 9"/>
          <p:cNvSpPr/>
          <p:nvPr userDrawn="1"/>
        </p:nvSpPr>
        <p:spPr>
          <a:xfrm>
            <a:off x="0" y="1325080"/>
            <a:ext cx="12192000" cy="3081528"/>
          </a:xfrm>
          <a:prstGeom prst="rect">
            <a:avLst/>
          </a:prstGeom>
          <a:gradFill flip="none" rotWithShape="1">
            <a:gsLst>
              <a:gs pos="30000">
                <a:schemeClr val="accent1"/>
              </a:gs>
              <a:gs pos="100000">
                <a:schemeClr val="accent2"/>
              </a:gs>
            </a:gsLst>
            <a:lin ang="18900000" scaled="0"/>
            <a:tileRect/>
          </a:gra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base">
              <a:spcBef>
                <a:spcPct val="0"/>
              </a:spcBef>
              <a:spcAft>
                <a:spcPct val="0"/>
              </a:spcAft>
              <a:buClrTx/>
              <a:buFontTx/>
              <a:buNone/>
            </a:pPr>
            <a:endParaRPr lang="en-US" sz="1800" kern="1200" dirty="0">
              <a:solidFill>
                <a:srgbClr val="000000"/>
              </a:solidFill>
            </a:endParaRPr>
          </a:p>
        </p:txBody>
      </p:sp>
      <p:sp>
        <p:nvSpPr>
          <p:cNvPr id="6" name="Rectangle 5"/>
          <p:cNvSpPr>
            <a:spLocks noChangeArrowheads="1"/>
          </p:cNvSpPr>
          <p:nvPr userDrawn="1"/>
        </p:nvSpPr>
        <p:spPr bwMode="auto">
          <a:xfrm>
            <a:off x="518584" y="6184900"/>
            <a:ext cx="9313333"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457200">
              <a:buClrTx/>
              <a:buFontTx/>
              <a:buNone/>
              <a:defRPr/>
            </a:pPr>
            <a:r>
              <a:rPr lang="en-US" sz="600" kern="1200" dirty="0"/>
              <a:t>This presentation includes forward-looking statements. Actual future conditions (including economic conditions, energy demand, and energy supply) could differ materially due to changes in technology, the development of new supply sources, political events, demographic changes, and other factors discussed herein (and in Item 1A of ExxonMobil</a:t>
            </a:r>
            <a:r>
              <a:rPr lang="ja-JP" altLang="en-US" sz="600" kern="1200" dirty="0"/>
              <a:t>’</a:t>
            </a:r>
            <a:r>
              <a:rPr lang="en-US" sz="600" kern="1200" dirty="0"/>
              <a:t>s latest report on Form 10-K or information set forth under "factors affecting future results" on the "investors" page of our website at www.exxonmobil.com). This material is not to be reproduced without the permission of Exxon Mobil Corporation.</a:t>
            </a:r>
          </a:p>
        </p:txBody>
      </p:sp>
      <p:pic>
        <p:nvPicPr>
          <p:cNvPr id="9" name="Picture 8" descr="EM_pattern_PowerPoint_White.png"/>
          <p:cNvPicPr>
            <a:picLocks noChangeAspect="1"/>
          </p:cNvPicPr>
          <p:nvPr userDrawn="1"/>
        </p:nvPicPr>
        <p:blipFill>
          <a:blip r:embed="rId2">
            <a:alphaModFix amt="63000"/>
            <a:extLst>
              <a:ext uri="{28A0092B-C50C-407E-A947-70E740481C1C}">
                <a14:useLocalDpi xmlns:a14="http://schemas.microsoft.com/office/drawing/2010/main"/>
              </a:ext>
            </a:extLst>
          </a:blip>
          <a:stretch>
            <a:fillRect/>
          </a:stretch>
        </p:blipFill>
        <p:spPr>
          <a:xfrm>
            <a:off x="0" y="1325080"/>
            <a:ext cx="12192000" cy="3084576"/>
          </a:xfrm>
          <a:prstGeom prst="rect">
            <a:avLst/>
          </a:prstGeom>
        </p:spPr>
      </p:pic>
      <p:sp>
        <p:nvSpPr>
          <p:cNvPr id="11" name="Title 1"/>
          <p:cNvSpPr>
            <a:spLocks noGrp="1"/>
          </p:cNvSpPr>
          <p:nvPr>
            <p:ph type="ctrTitle"/>
          </p:nvPr>
        </p:nvSpPr>
        <p:spPr bwMode="white">
          <a:xfrm>
            <a:off x="633984" y="1900826"/>
            <a:ext cx="10942067" cy="1828800"/>
          </a:xfrm>
        </p:spPr>
        <p:txBody>
          <a:bodyPr>
            <a:noAutofit/>
          </a:bodyPr>
          <a:lstStyle>
            <a:lvl1pPr>
              <a:lnSpc>
                <a:spcPct val="90000"/>
              </a:lnSpc>
              <a:defRPr sz="5400" b="0" i="0" baseline="0">
                <a:solidFill>
                  <a:schemeClr val="bg1"/>
                </a:solidFill>
                <a:latin typeface="Arial"/>
                <a:cs typeface="Arial"/>
              </a:defRPr>
            </a:lvl1pPr>
          </a:lstStyle>
          <a:p>
            <a:r>
              <a:rPr lang="en-US" smtClean="0"/>
              <a:t>Click to edit Master title style</a:t>
            </a:r>
            <a:endParaRPr lang="en-US" dirty="0"/>
          </a:p>
        </p:txBody>
      </p:sp>
      <p:sp>
        <p:nvSpPr>
          <p:cNvPr id="12" name="Content Placeholder 4"/>
          <p:cNvSpPr>
            <a:spLocks noGrp="1"/>
          </p:cNvSpPr>
          <p:nvPr>
            <p:ph sz="quarter" idx="11"/>
          </p:nvPr>
        </p:nvSpPr>
        <p:spPr bwMode="white">
          <a:xfrm>
            <a:off x="633984" y="1576846"/>
            <a:ext cx="4876800" cy="314325"/>
          </a:xfrm>
        </p:spPr>
        <p:txBody>
          <a:bodyPr/>
          <a:lstStyle>
            <a:lvl1pPr marL="0" indent="0">
              <a:buNone/>
              <a:defRPr lang="en-US" sz="1600" kern="1200" dirty="0" smtClean="0">
                <a:solidFill>
                  <a:schemeClr val="bg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pic>
        <p:nvPicPr>
          <p:cNvPr id="14" name="Picture 13" descr="exmo_elh_tm_w.pn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0896" y="3875313"/>
            <a:ext cx="2389632" cy="324454"/>
          </a:xfrm>
          <a:prstGeom prst="rect">
            <a:avLst/>
          </a:prstGeom>
        </p:spPr>
      </p:pic>
      <p:pic>
        <p:nvPicPr>
          <p:cNvPr id="15" name="Picture 14" descr="exmo_red.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white">
          <a:xfrm>
            <a:off x="8613987" y="432873"/>
            <a:ext cx="2999232" cy="450858"/>
          </a:xfrm>
          <a:prstGeom prst="rect">
            <a:avLst/>
          </a:prstGeom>
        </p:spPr>
      </p:pic>
    </p:spTree>
    <p:extLst>
      <p:ext uri="{BB962C8B-B14F-4D97-AF65-F5344CB8AC3E}">
        <p14:creationId xmlns:p14="http://schemas.microsoft.com/office/powerpoint/2010/main" val="3418981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05367" y="1309688"/>
            <a:ext cx="10967199" cy="4813300"/>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2157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image" Target="../media/image1.pn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theme" Target="../theme/theme2.xml"/><Relationship Id="rId2" Type="http://schemas.openxmlformats.org/officeDocument/2006/relationships/slideLayout" Target="../slideLayouts/slideLayout9.xml"/><Relationship Id="rId16" Type="http://schemas.openxmlformats.org/officeDocument/2006/relationships/slideLayout" Target="../slideLayouts/slideLayout23.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image" Target="../media/image6.png"/><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theme" Target="../theme/theme3.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image" Target="../media/image6.png"/><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theme" Target="../theme/theme4.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sp>
        <p:nvSpPr>
          <p:cNvPr id="117" name="Google Shape;11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8" name="Google Shape;11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9" name="Google Shape;11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20" name="Google Shape;12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21" name="Google Shape;12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9" r:id="rId5"/>
    <p:sldLayoutId id="2147483680" r:id="rId6"/>
    <p:sldLayoutId id="2147483681"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93688"/>
            <a:ext cx="1097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609600" y="1312863"/>
            <a:ext cx="10972800" cy="480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28" name="Rectangle 6"/>
          <p:cNvSpPr>
            <a:spLocks noChangeArrowheads="1"/>
          </p:cNvSpPr>
          <p:nvPr/>
        </p:nvSpPr>
        <p:spPr bwMode="auto">
          <a:xfrm>
            <a:off x="11192933" y="6450013"/>
            <a:ext cx="389467"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defTabSz="457200" fontAlgn="base">
              <a:spcBef>
                <a:spcPct val="0"/>
              </a:spcBef>
              <a:spcAft>
                <a:spcPct val="0"/>
              </a:spcAft>
              <a:buClrTx/>
              <a:buFontTx/>
              <a:buNone/>
            </a:pPr>
            <a:fld id="{61EB682E-F9F7-A84A-866D-693BB3909AC4}" type="slidenum">
              <a:rPr lang="en-US" sz="800" kern="1200">
                <a:latin typeface="Arial" charset="0"/>
                <a:cs typeface="Arial" charset="0"/>
              </a:rPr>
              <a:pPr algn="r" defTabSz="457200" fontAlgn="base">
                <a:spcBef>
                  <a:spcPct val="0"/>
                </a:spcBef>
                <a:spcAft>
                  <a:spcPct val="0"/>
                </a:spcAft>
                <a:buClrTx/>
                <a:buFontTx/>
                <a:buNone/>
              </a:pPr>
              <a:t>‹#›</a:t>
            </a:fld>
            <a:endParaRPr lang="en-US" sz="800" kern="1200" dirty="0">
              <a:latin typeface="Arial" charset="0"/>
              <a:cs typeface="Arial" charset="0"/>
            </a:endParaRPr>
          </a:p>
        </p:txBody>
      </p:sp>
      <p:pic>
        <p:nvPicPr>
          <p:cNvPr id="7" name="Picture 10" descr="exmo_r.bmp"/>
          <p:cNvPicPr>
            <a:picLocks noChangeAspect="1"/>
          </p:cNvPicPr>
          <p:nvPr/>
        </p:nvPicPr>
        <p:blipFill>
          <a:blip r:embed="rId18" cstate="print">
            <a:extLst>
              <a:ext uri="{28A0092B-C50C-407E-A947-70E740481C1C}">
                <a14:useLocalDpi xmlns:a14="http://schemas.microsoft.com/office/drawing/2010/main"/>
              </a:ext>
            </a:extLst>
          </a:blip>
          <a:srcRect/>
          <a:stretch>
            <a:fillRect/>
          </a:stretch>
        </p:blipFill>
        <p:spPr bwMode="auto">
          <a:xfrm>
            <a:off x="622301" y="6419110"/>
            <a:ext cx="1367367"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02361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Lst>
  <p:timing>
    <p:tnLst>
      <p:par>
        <p:cTn id="1" dur="indefinite" restart="never" nodeType="tmRoot"/>
      </p:par>
    </p:tnLst>
  </p:timing>
  <p:txStyles>
    <p:titleStyle>
      <a:lvl1pPr algn="l" defTabSz="457200" rtl="0" eaLnBrk="1" fontAlgn="base" hangingPunct="1">
        <a:spcBef>
          <a:spcPct val="0"/>
        </a:spcBef>
        <a:spcAft>
          <a:spcPct val="0"/>
        </a:spcAft>
        <a:defRPr sz="3200" kern="1200">
          <a:solidFill>
            <a:schemeClr val="tx2"/>
          </a:solidFill>
          <a:latin typeface="Arial"/>
          <a:ea typeface="Arial"/>
          <a:cs typeface="Arial"/>
        </a:defRPr>
      </a:lvl1pPr>
      <a:lvl2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2pPr>
      <a:lvl3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3pPr>
      <a:lvl4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4pPr>
      <a:lvl5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5pPr>
      <a:lvl6pPr marL="457200" algn="l" defTabSz="457200" rtl="0" eaLnBrk="1" fontAlgn="base" hangingPunct="1">
        <a:spcBef>
          <a:spcPct val="0"/>
        </a:spcBef>
        <a:spcAft>
          <a:spcPct val="0"/>
        </a:spcAft>
        <a:defRPr sz="2800">
          <a:solidFill>
            <a:schemeClr val="tx1"/>
          </a:solidFill>
          <a:latin typeface="Arial" charset="0"/>
          <a:ea typeface="ヒラギノ角ゴ Pro W3" charset="0"/>
        </a:defRPr>
      </a:lvl6pPr>
      <a:lvl7pPr marL="914400" algn="l" defTabSz="457200" rtl="0" eaLnBrk="1" fontAlgn="base" hangingPunct="1">
        <a:spcBef>
          <a:spcPct val="0"/>
        </a:spcBef>
        <a:spcAft>
          <a:spcPct val="0"/>
        </a:spcAft>
        <a:defRPr sz="2800">
          <a:solidFill>
            <a:schemeClr val="tx1"/>
          </a:solidFill>
          <a:latin typeface="Arial" charset="0"/>
          <a:ea typeface="ヒラギノ角ゴ Pro W3" charset="0"/>
        </a:defRPr>
      </a:lvl7pPr>
      <a:lvl8pPr marL="1371600" algn="l" defTabSz="457200" rtl="0" eaLnBrk="1" fontAlgn="base" hangingPunct="1">
        <a:spcBef>
          <a:spcPct val="0"/>
        </a:spcBef>
        <a:spcAft>
          <a:spcPct val="0"/>
        </a:spcAft>
        <a:defRPr sz="2800">
          <a:solidFill>
            <a:schemeClr val="tx1"/>
          </a:solidFill>
          <a:latin typeface="Arial" charset="0"/>
          <a:ea typeface="ヒラギノ角ゴ Pro W3" charset="0"/>
        </a:defRPr>
      </a:lvl8pPr>
      <a:lvl9pPr marL="1828800" algn="l" defTabSz="457200" rtl="0" eaLnBrk="1" fontAlgn="base" hangingPunct="1">
        <a:spcBef>
          <a:spcPct val="0"/>
        </a:spcBef>
        <a:spcAft>
          <a:spcPct val="0"/>
        </a:spcAft>
        <a:defRPr sz="2800">
          <a:solidFill>
            <a:schemeClr val="tx1"/>
          </a:solidFill>
          <a:latin typeface="Arial" charset="0"/>
          <a:ea typeface="ヒラギノ角ゴ Pro W3" charset="0"/>
        </a:defRPr>
      </a:lvl9pPr>
    </p:titleStyle>
    <p:bodyStyle>
      <a:lvl1pPr marL="227013" indent="-227013" algn="l" defTabSz="457200" rtl="0" eaLnBrk="1" fontAlgn="base" hangingPunct="1">
        <a:spcBef>
          <a:spcPct val="0"/>
        </a:spcBef>
        <a:spcAft>
          <a:spcPct val="0"/>
        </a:spcAft>
        <a:buFont typeface="Arial" charset="0"/>
        <a:buChar char="•"/>
        <a:defRPr sz="2000" kern="1200">
          <a:solidFill>
            <a:srgbClr val="000000"/>
          </a:solidFill>
          <a:latin typeface="+mn-lt"/>
          <a:ea typeface="Arial"/>
          <a:cs typeface="Arial"/>
        </a:defRPr>
      </a:lvl1pPr>
      <a:lvl2pPr marL="454025" indent="-227013" algn="l" defTabSz="457200" rtl="0" eaLnBrk="1" fontAlgn="base" hangingPunct="1">
        <a:spcBef>
          <a:spcPts val="600"/>
        </a:spcBef>
        <a:spcAft>
          <a:spcPct val="0"/>
        </a:spcAft>
        <a:buFont typeface="Arial" charset="0"/>
        <a:buChar char="•"/>
        <a:defRPr sz="1800" kern="1200">
          <a:solidFill>
            <a:srgbClr val="000000"/>
          </a:solidFill>
          <a:latin typeface="+mn-lt"/>
          <a:ea typeface="Arial"/>
          <a:cs typeface="+mn-cs"/>
        </a:defRPr>
      </a:lvl2pPr>
      <a:lvl3pPr marL="688975" indent="-234950" algn="l" defTabSz="457200" rtl="0" eaLnBrk="1" fontAlgn="base" hangingPunct="1">
        <a:spcBef>
          <a:spcPct val="0"/>
        </a:spcBef>
        <a:spcAft>
          <a:spcPct val="0"/>
        </a:spcAft>
        <a:buFont typeface="Arial" charset="0"/>
        <a:buChar char="•"/>
        <a:defRPr sz="1800" kern="1200">
          <a:solidFill>
            <a:srgbClr val="000000"/>
          </a:solidFill>
          <a:latin typeface="+mn-lt"/>
          <a:ea typeface="Arial"/>
          <a:cs typeface="+mn-cs"/>
        </a:defRPr>
      </a:lvl3pPr>
      <a:lvl4pPr marL="915988" indent="-227013" algn="l" defTabSz="569913" rtl="0" eaLnBrk="1" fontAlgn="base" hangingPunct="1">
        <a:spcBef>
          <a:spcPct val="0"/>
        </a:spcBef>
        <a:spcAft>
          <a:spcPct val="0"/>
        </a:spcAft>
        <a:buFont typeface="Arial" charset="0"/>
        <a:buChar char="•"/>
        <a:defRPr sz="1800" kern="1200">
          <a:solidFill>
            <a:srgbClr val="000000"/>
          </a:solidFill>
          <a:latin typeface="+mn-lt"/>
          <a:ea typeface="Arial"/>
          <a:cs typeface="+mn-cs"/>
        </a:defRPr>
      </a:lvl4pPr>
      <a:lvl5pPr marL="1143000" indent="-227013" algn="l" defTabSz="457200" rtl="0" eaLnBrk="1" fontAlgn="base" hangingPunct="1">
        <a:spcBef>
          <a:spcPct val="0"/>
        </a:spcBef>
        <a:spcAft>
          <a:spcPct val="0"/>
        </a:spcAft>
        <a:buFont typeface="Arial" charset="0"/>
        <a:buChar char="•"/>
        <a:defRPr sz="1800" kern="1200">
          <a:solidFill>
            <a:srgbClr val="000000"/>
          </a:solidFill>
          <a:latin typeface="+mn-lt"/>
          <a:ea typeface="Arial"/>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F4F4F4"/>
          </a:solidFill>
          <a:ln>
            <a:noFill/>
          </a:ln>
          <a:effectLst/>
        </p:spPr>
        <p:style>
          <a:lnRef idx="1">
            <a:schemeClr val="accent1"/>
          </a:lnRef>
          <a:fillRef idx="3">
            <a:schemeClr val="accent1"/>
          </a:fillRef>
          <a:effectRef idx="2">
            <a:schemeClr val="accent1"/>
          </a:effectRef>
          <a:fontRef idx="minor">
            <a:schemeClr val="lt1"/>
          </a:fontRef>
        </p:style>
        <p:txBody>
          <a:bodyPr lIns="121907" tIns="60953" rIns="121907" bIns="60953" rtlCol="0" anchor="ctr"/>
          <a:lstStyle/>
          <a:p>
            <a:pPr algn="ctr" defTabSz="609515">
              <a:buClrTx/>
              <a:buFontTx/>
              <a:buNone/>
            </a:pPr>
            <a:endParaRPr lang="en-US" sz="2400" kern="1200" dirty="0">
              <a:solidFill>
                <a:srgbClr val="F4F4F4"/>
              </a:solidFill>
            </a:endParaRPr>
          </a:p>
        </p:txBody>
      </p:sp>
      <p:sp>
        <p:nvSpPr>
          <p:cNvPr id="2" name="Title Placeholder 1"/>
          <p:cNvSpPr>
            <a:spLocks noGrp="1"/>
          </p:cNvSpPr>
          <p:nvPr>
            <p:ph type="title"/>
          </p:nvPr>
        </p:nvSpPr>
        <p:spPr>
          <a:xfrm>
            <a:off x="609600" y="564444"/>
            <a:ext cx="10972800" cy="563389"/>
          </a:xfrm>
          <a:prstGeom prst="rect">
            <a:avLst/>
          </a:prstGeom>
        </p:spPr>
        <p:txBody>
          <a:bodyPr vert="horz" lIns="91430" tIns="45715" rIns="91430" bIns="45715"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4"/>
            <a:ext cx="10972800" cy="3950169"/>
          </a:xfrm>
          <a:prstGeom prst="rect">
            <a:avLst/>
          </a:prstGeom>
        </p:spPr>
        <p:txBody>
          <a:bodyPr vert="horz" lIns="91430" tIns="45715" rIns="91430" bIns="45715"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10913953" y="6112824"/>
            <a:ext cx="503348" cy="365125"/>
          </a:xfrm>
          <a:prstGeom prst="rect">
            <a:avLst/>
          </a:prstGeom>
        </p:spPr>
        <p:txBody>
          <a:bodyPr vert="horz" lIns="91430" tIns="45715" rIns="91430" bIns="45715" rtlCol="0" anchor="ctr"/>
          <a:lstStyle>
            <a:lvl1pPr algn="ctr">
              <a:defRPr sz="1333">
                <a:solidFill>
                  <a:srgbClr val="8F9092"/>
                </a:solidFill>
                <a:latin typeface="Roboto Regular"/>
                <a:cs typeface="Roboto Regular"/>
              </a:defRPr>
            </a:lvl1pPr>
          </a:lstStyle>
          <a:p>
            <a:pPr defTabSz="609515">
              <a:buClrTx/>
            </a:pPr>
            <a:fld id="{2066355A-084C-D24E-9AD2-7E4FC41EA627}" type="slidenum">
              <a:rPr lang="en-US" kern="1200" smtClean="0">
                <a:ea typeface="+mn-ea"/>
              </a:rPr>
              <a:pPr defTabSz="609515">
                <a:buClrTx/>
              </a:pPr>
              <a:t>‹#›</a:t>
            </a:fld>
            <a:endParaRPr lang="en-US" kern="1200" dirty="0">
              <a:ea typeface="+mn-ea"/>
            </a:endParaRPr>
          </a:p>
        </p:txBody>
      </p:sp>
      <p:sp>
        <p:nvSpPr>
          <p:cNvPr id="21" name="TextBox 20"/>
          <p:cNvSpPr txBox="1"/>
          <p:nvPr userDrawn="1"/>
        </p:nvSpPr>
        <p:spPr>
          <a:xfrm>
            <a:off x="2401090" y="5943995"/>
            <a:ext cx="2313591" cy="861760"/>
          </a:xfrm>
          <a:prstGeom prst="rect">
            <a:avLst/>
          </a:prstGeom>
          <a:noFill/>
        </p:spPr>
        <p:txBody>
          <a:bodyPr wrap="square" lIns="121907" tIns="60953" rIns="121907" bIns="60953" rtlCol="0">
            <a:spAutoFit/>
          </a:bodyPr>
          <a:lstStyle/>
          <a:p>
            <a:pPr defTabSz="609515">
              <a:buClrTx/>
              <a:buFontTx/>
              <a:buNone/>
              <a:defRPr/>
            </a:pPr>
            <a:r>
              <a:rPr lang="es-AR" sz="2400" kern="1200" dirty="0" smtClean="0">
                <a:solidFill>
                  <a:srgbClr val="070707"/>
                </a:solidFill>
                <a:latin typeface="Roboto Light"/>
                <a:ea typeface="+mn-ea"/>
                <a:cs typeface="Roboto Light"/>
              </a:rPr>
              <a:t>APPLICATIONS</a:t>
            </a:r>
            <a:endParaRPr lang="en-US" sz="2400" kern="1200" dirty="0" smtClean="0">
              <a:solidFill>
                <a:srgbClr val="070707"/>
              </a:solidFill>
              <a:latin typeface="Roboto Light"/>
              <a:ea typeface="+mn-ea"/>
              <a:cs typeface="Roboto Light"/>
            </a:endParaRPr>
          </a:p>
        </p:txBody>
      </p:sp>
      <p:sp>
        <p:nvSpPr>
          <p:cNvPr id="22" name="TextBox 21"/>
          <p:cNvSpPr txBox="1"/>
          <p:nvPr userDrawn="1"/>
        </p:nvSpPr>
        <p:spPr>
          <a:xfrm>
            <a:off x="2409556" y="6282550"/>
            <a:ext cx="3035299" cy="307762"/>
          </a:xfrm>
          <a:prstGeom prst="rect">
            <a:avLst/>
          </a:prstGeom>
          <a:noFill/>
        </p:spPr>
        <p:txBody>
          <a:bodyPr wrap="square" lIns="121907" tIns="60953" rIns="121907" bIns="60953" rtlCol="0">
            <a:spAutoFit/>
          </a:bodyPr>
          <a:lstStyle/>
          <a:p>
            <a:pPr defTabSz="609515">
              <a:buClrTx/>
              <a:buFontTx/>
              <a:buNone/>
              <a:defRPr/>
            </a:pPr>
            <a:r>
              <a:rPr lang="es-AR" sz="1200" kern="1200" dirty="0" smtClean="0">
                <a:solidFill>
                  <a:srgbClr val="A0A0A3"/>
                </a:solidFill>
                <a:latin typeface="Roboto Light"/>
                <a:ea typeface="+mn-ea"/>
                <a:cs typeface="Roboto Light"/>
              </a:rPr>
              <a:t>SHOWCASE – BA BSC</a:t>
            </a:r>
            <a:endParaRPr lang="en-US" sz="1200" kern="1200" dirty="0" smtClean="0">
              <a:solidFill>
                <a:srgbClr val="A0A0A3"/>
              </a:solidFill>
              <a:latin typeface="Roboto Light"/>
              <a:ea typeface="+mn-ea"/>
              <a:cs typeface="Roboto Light"/>
            </a:endParaRPr>
          </a:p>
        </p:txBody>
      </p:sp>
      <p:cxnSp>
        <p:nvCxnSpPr>
          <p:cNvPr id="24" name="Straight Connector 23"/>
          <p:cNvCxnSpPr/>
          <p:nvPr userDrawn="1"/>
        </p:nvCxnSpPr>
        <p:spPr>
          <a:xfrm>
            <a:off x="544355" y="5850467"/>
            <a:ext cx="11139645" cy="0"/>
          </a:xfrm>
          <a:prstGeom prst="line">
            <a:avLst/>
          </a:prstGeom>
          <a:ln w="6350" cmpd="sng">
            <a:solidFill>
              <a:schemeClr val="tx2"/>
            </a:solidFill>
            <a:prstDash val="solid"/>
          </a:ln>
        </p:spPr>
        <p:style>
          <a:lnRef idx="1">
            <a:schemeClr val="dk1"/>
          </a:lnRef>
          <a:fillRef idx="0">
            <a:schemeClr val="dk1"/>
          </a:fillRef>
          <a:effectRef idx="0">
            <a:schemeClr val="dk1"/>
          </a:effectRef>
          <a:fontRef idx="minor">
            <a:schemeClr val="tx1"/>
          </a:fontRef>
        </p:style>
      </p:cxnSp>
      <p:pic>
        <p:nvPicPr>
          <p:cNvPr id="23" name="Picture 6"/>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544355" y="6020931"/>
            <a:ext cx="1856971" cy="476324"/>
          </a:xfrm>
          <a:prstGeom prst="rect">
            <a:avLst/>
          </a:prstGeom>
        </p:spPr>
      </p:pic>
    </p:spTree>
    <p:extLst>
      <p:ext uri="{BB962C8B-B14F-4D97-AF65-F5344CB8AC3E}">
        <p14:creationId xmlns:p14="http://schemas.microsoft.com/office/powerpoint/2010/main" val="1956004628"/>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0" r:id="rId18"/>
    <p:sldLayoutId id="2147483861" r:id="rId19"/>
    <p:sldLayoutId id="2147483862" r:id="rId20"/>
    <p:sldLayoutId id="2147483863" r:id="rId21"/>
    <p:sldLayoutId id="2147483864" r:id="rId22"/>
  </p:sldLayoutIdLst>
  <p:txStyles>
    <p:titleStyle>
      <a:lvl1pPr algn="l" defTabSz="609515" rtl="0" eaLnBrk="1" latinLnBrk="0" hangingPunct="1">
        <a:spcBef>
          <a:spcPct val="0"/>
        </a:spcBef>
        <a:buNone/>
        <a:defRPr sz="2667" kern="1200">
          <a:solidFill>
            <a:schemeClr val="tx1"/>
          </a:solidFill>
          <a:latin typeface="Roboto Light"/>
          <a:ea typeface="+mj-ea"/>
          <a:cs typeface="Roboto Light"/>
        </a:defRPr>
      </a:lvl1pPr>
    </p:titleStyle>
    <p:bodyStyle>
      <a:lvl1pPr marL="457137" indent="-457137" algn="l" defTabSz="609515" rtl="0" eaLnBrk="1" latinLnBrk="0" hangingPunct="1">
        <a:spcBef>
          <a:spcPct val="20000"/>
        </a:spcBef>
        <a:buFont typeface="Arial"/>
        <a:buChar char="•"/>
        <a:defRPr sz="1333" kern="1200">
          <a:solidFill>
            <a:schemeClr val="tx2"/>
          </a:solidFill>
          <a:latin typeface="Roboto Light"/>
          <a:ea typeface="+mn-ea"/>
          <a:cs typeface="Roboto Light"/>
        </a:defRPr>
      </a:lvl1pPr>
      <a:lvl2pPr marL="990462" indent="-380946" algn="l" defTabSz="609515" rtl="0" eaLnBrk="1" latinLnBrk="0" hangingPunct="1">
        <a:spcBef>
          <a:spcPct val="20000"/>
        </a:spcBef>
        <a:buFont typeface="Arial"/>
        <a:buChar char="–"/>
        <a:defRPr sz="1333" kern="1200">
          <a:solidFill>
            <a:schemeClr val="tx2"/>
          </a:solidFill>
          <a:latin typeface="Roboto Light"/>
          <a:ea typeface="+mn-ea"/>
          <a:cs typeface="Roboto Light"/>
        </a:defRPr>
      </a:lvl2pPr>
      <a:lvl3pPr marL="1523789" indent="-304758" algn="l" defTabSz="609515" rtl="0" eaLnBrk="1" latinLnBrk="0" hangingPunct="1">
        <a:spcBef>
          <a:spcPct val="20000"/>
        </a:spcBef>
        <a:buFont typeface="Arial"/>
        <a:buChar char="•"/>
        <a:defRPr sz="1333" kern="1200">
          <a:solidFill>
            <a:schemeClr val="tx2"/>
          </a:solidFill>
          <a:latin typeface="Roboto Light"/>
          <a:ea typeface="+mn-ea"/>
          <a:cs typeface="Roboto Light"/>
        </a:defRPr>
      </a:lvl3pPr>
      <a:lvl4pPr marL="2133304" indent="-304758" algn="l" defTabSz="609515" rtl="0" eaLnBrk="1" latinLnBrk="0" hangingPunct="1">
        <a:spcBef>
          <a:spcPct val="20000"/>
        </a:spcBef>
        <a:buFont typeface="Arial"/>
        <a:buChar char="–"/>
        <a:defRPr sz="1333" kern="1200">
          <a:solidFill>
            <a:schemeClr val="tx2"/>
          </a:solidFill>
          <a:latin typeface="Roboto Light"/>
          <a:ea typeface="+mn-ea"/>
          <a:cs typeface="Roboto Light"/>
        </a:defRPr>
      </a:lvl4pPr>
      <a:lvl5pPr marL="2742819" indent="-304758" algn="l" defTabSz="609515" rtl="0" eaLnBrk="1" latinLnBrk="0" hangingPunct="1">
        <a:spcBef>
          <a:spcPct val="20000"/>
        </a:spcBef>
        <a:buFont typeface="Arial"/>
        <a:buChar char="»"/>
        <a:defRPr sz="1333" kern="1200">
          <a:solidFill>
            <a:schemeClr val="tx2"/>
          </a:solidFill>
          <a:latin typeface="Roboto Light"/>
          <a:ea typeface="+mn-ea"/>
          <a:cs typeface="Roboto Light"/>
        </a:defRPr>
      </a:lvl5pPr>
      <a:lvl6pPr marL="3352335" indent="-304758" algn="l" defTabSz="609515" rtl="0" eaLnBrk="1" latinLnBrk="0" hangingPunct="1">
        <a:spcBef>
          <a:spcPct val="20000"/>
        </a:spcBef>
        <a:buFont typeface="Arial"/>
        <a:buChar char="•"/>
        <a:defRPr sz="2667" kern="1200">
          <a:solidFill>
            <a:schemeClr val="tx1"/>
          </a:solidFill>
          <a:latin typeface="+mn-lt"/>
          <a:ea typeface="+mn-ea"/>
          <a:cs typeface="+mn-cs"/>
        </a:defRPr>
      </a:lvl6pPr>
      <a:lvl7pPr marL="3961850" indent="-304758" algn="l" defTabSz="609515" rtl="0" eaLnBrk="1" latinLnBrk="0" hangingPunct="1">
        <a:spcBef>
          <a:spcPct val="20000"/>
        </a:spcBef>
        <a:buFont typeface="Arial"/>
        <a:buChar char="•"/>
        <a:defRPr sz="2667" kern="1200">
          <a:solidFill>
            <a:schemeClr val="tx1"/>
          </a:solidFill>
          <a:latin typeface="+mn-lt"/>
          <a:ea typeface="+mn-ea"/>
          <a:cs typeface="+mn-cs"/>
        </a:defRPr>
      </a:lvl7pPr>
      <a:lvl8pPr marL="4571366" indent="-304758" algn="l" defTabSz="609515" rtl="0" eaLnBrk="1" latinLnBrk="0" hangingPunct="1">
        <a:spcBef>
          <a:spcPct val="20000"/>
        </a:spcBef>
        <a:buFont typeface="Arial"/>
        <a:buChar char="•"/>
        <a:defRPr sz="2667" kern="1200">
          <a:solidFill>
            <a:schemeClr val="tx1"/>
          </a:solidFill>
          <a:latin typeface="+mn-lt"/>
          <a:ea typeface="+mn-ea"/>
          <a:cs typeface="+mn-cs"/>
        </a:defRPr>
      </a:lvl8pPr>
      <a:lvl9pPr marL="5180881" indent="-304758" algn="l" defTabSz="60951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15" rtl="0" eaLnBrk="1" latinLnBrk="0" hangingPunct="1">
        <a:defRPr sz="2400" kern="1200">
          <a:solidFill>
            <a:schemeClr val="tx1"/>
          </a:solidFill>
          <a:latin typeface="+mn-lt"/>
          <a:ea typeface="+mn-ea"/>
          <a:cs typeface="+mn-cs"/>
        </a:defRPr>
      </a:lvl1pPr>
      <a:lvl2pPr marL="609515" algn="l" defTabSz="609515" rtl="0" eaLnBrk="1" latinLnBrk="0" hangingPunct="1">
        <a:defRPr sz="2400" kern="1200">
          <a:solidFill>
            <a:schemeClr val="tx1"/>
          </a:solidFill>
          <a:latin typeface="+mn-lt"/>
          <a:ea typeface="+mn-ea"/>
          <a:cs typeface="+mn-cs"/>
        </a:defRPr>
      </a:lvl2pPr>
      <a:lvl3pPr marL="1219031" algn="l" defTabSz="609515" rtl="0" eaLnBrk="1" latinLnBrk="0" hangingPunct="1">
        <a:defRPr sz="2400" kern="1200">
          <a:solidFill>
            <a:schemeClr val="tx1"/>
          </a:solidFill>
          <a:latin typeface="+mn-lt"/>
          <a:ea typeface="+mn-ea"/>
          <a:cs typeface="+mn-cs"/>
        </a:defRPr>
      </a:lvl3pPr>
      <a:lvl4pPr marL="1828546" algn="l" defTabSz="609515" rtl="0" eaLnBrk="1" latinLnBrk="0" hangingPunct="1">
        <a:defRPr sz="2400" kern="1200">
          <a:solidFill>
            <a:schemeClr val="tx1"/>
          </a:solidFill>
          <a:latin typeface="+mn-lt"/>
          <a:ea typeface="+mn-ea"/>
          <a:cs typeface="+mn-cs"/>
        </a:defRPr>
      </a:lvl4pPr>
      <a:lvl5pPr marL="2438062" algn="l" defTabSz="609515" rtl="0" eaLnBrk="1" latinLnBrk="0" hangingPunct="1">
        <a:defRPr sz="2400" kern="1200">
          <a:solidFill>
            <a:schemeClr val="tx1"/>
          </a:solidFill>
          <a:latin typeface="+mn-lt"/>
          <a:ea typeface="+mn-ea"/>
          <a:cs typeface="+mn-cs"/>
        </a:defRPr>
      </a:lvl5pPr>
      <a:lvl6pPr marL="3047577" algn="l" defTabSz="609515" rtl="0" eaLnBrk="1" latinLnBrk="0" hangingPunct="1">
        <a:defRPr sz="2400" kern="1200">
          <a:solidFill>
            <a:schemeClr val="tx1"/>
          </a:solidFill>
          <a:latin typeface="+mn-lt"/>
          <a:ea typeface="+mn-ea"/>
          <a:cs typeface="+mn-cs"/>
        </a:defRPr>
      </a:lvl6pPr>
      <a:lvl7pPr marL="3657093" algn="l" defTabSz="609515" rtl="0" eaLnBrk="1" latinLnBrk="0" hangingPunct="1">
        <a:defRPr sz="2400" kern="1200">
          <a:solidFill>
            <a:schemeClr val="tx1"/>
          </a:solidFill>
          <a:latin typeface="+mn-lt"/>
          <a:ea typeface="+mn-ea"/>
          <a:cs typeface="+mn-cs"/>
        </a:defRPr>
      </a:lvl7pPr>
      <a:lvl8pPr marL="4266608" algn="l" defTabSz="609515" rtl="0" eaLnBrk="1" latinLnBrk="0" hangingPunct="1">
        <a:defRPr sz="2400" kern="1200">
          <a:solidFill>
            <a:schemeClr val="tx1"/>
          </a:solidFill>
          <a:latin typeface="+mn-lt"/>
          <a:ea typeface="+mn-ea"/>
          <a:cs typeface="+mn-cs"/>
        </a:defRPr>
      </a:lvl8pPr>
      <a:lvl9pPr marL="4876123" algn="l" defTabSz="609515"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609515">
              <a:buClrTx/>
            </a:pPr>
            <a:fld id="{4CBAB66B-E4DB-4DC6-8EBF-0034EFAC9516}" type="datetimeFigureOut">
              <a:rPr lang="en-US" kern="1200" smtClean="0">
                <a:solidFill>
                  <a:prstClr val="black">
                    <a:tint val="75000"/>
                  </a:prstClr>
                </a:solidFill>
                <a:latin typeface="Calibri" panose="020F0502020204030204"/>
                <a:ea typeface="+mn-ea"/>
                <a:cs typeface="+mn-cs"/>
              </a:rPr>
              <a:pPr defTabSz="609515">
                <a:buClrTx/>
              </a:pPr>
              <a:t>1/14/2025</a:t>
            </a:fld>
            <a:endParaRPr lang="en-US" kern="1200" dirty="0">
              <a:solidFill>
                <a:prstClr val="black">
                  <a:tint val="75000"/>
                </a:prstClr>
              </a:solidFill>
              <a:latin typeface="Calibri" panose="020F0502020204030204"/>
              <a:ea typeface="+mn-ea"/>
              <a:cs typeface="+mn-cs"/>
            </a:endParaRP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609515">
              <a:buClrTx/>
            </a:pPr>
            <a:endParaRPr lang="en-US" kern="1200" dirty="0">
              <a:solidFill>
                <a:prstClr val="black">
                  <a:tint val="75000"/>
                </a:prstClr>
              </a:solidFill>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609515">
              <a:buClrTx/>
            </a:pPr>
            <a:fld id="{2066355A-084C-D24E-9AD2-7E4FC41EA627}" type="slidenum">
              <a:rPr lang="en-US" kern="1200" smtClean="0">
                <a:solidFill>
                  <a:prstClr val="black">
                    <a:tint val="75000"/>
                  </a:prstClr>
                </a:solidFill>
                <a:latin typeface="Calibri" panose="020F0502020204030204"/>
                <a:ea typeface="+mn-ea"/>
                <a:cs typeface="+mn-cs"/>
              </a:rPr>
              <a:pPr defTabSz="609515">
                <a:buClrTx/>
              </a:pPr>
              <a:t>‹#›</a:t>
            </a:fld>
            <a:endParaRPr lang="en-US" kern="1200" dirty="0">
              <a:solidFill>
                <a:prstClr val="black">
                  <a:tint val="75000"/>
                </a:prstClr>
              </a:solidFill>
              <a:latin typeface="Calibri" panose="020F0502020204030204"/>
              <a:ea typeface="+mn-ea"/>
              <a:cs typeface="+mn-cs"/>
            </a:endParaRPr>
          </a:p>
        </p:txBody>
      </p:sp>
      <p:sp>
        <p:nvSpPr>
          <p:cNvPr id="7" name="Rectangle 6"/>
          <p:cNvSpPr/>
          <p:nvPr userDrawn="1"/>
        </p:nvSpPr>
        <p:spPr>
          <a:xfrm>
            <a:off x="0" y="0"/>
            <a:ext cx="12192000" cy="6858000"/>
          </a:xfrm>
          <a:prstGeom prst="rect">
            <a:avLst/>
          </a:prstGeom>
          <a:solidFill>
            <a:srgbClr val="F4F4F4"/>
          </a:solidFill>
          <a:ln>
            <a:noFill/>
          </a:ln>
          <a:effectLst/>
        </p:spPr>
        <p:style>
          <a:lnRef idx="1">
            <a:schemeClr val="accent1"/>
          </a:lnRef>
          <a:fillRef idx="3">
            <a:schemeClr val="accent1"/>
          </a:fillRef>
          <a:effectRef idx="2">
            <a:schemeClr val="accent1"/>
          </a:effectRef>
          <a:fontRef idx="minor">
            <a:schemeClr val="lt1"/>
          </a:fontRef>
        </p:style>
        <p:txBody>
          <a:bodyPr lIns="121907" tIns="60953" rIns="121907" bIns="60953" rtlCol="0" anchor="ctr"/>
          <a:lstStyle/>
          <a:p>
            <a:pPr algn="ctr" defTabSz="609515">
              <a:buClrTx/>
              <a:buFontTx/>
              <a:buNone/>
            </a:pPr>
            <a:endParaRPr lang="en-US" sz="2400" kern="1200" dirty="0">
              <a:solidFill>
                <a:prstClr val="white"/>
              </a:solidFill>
            </a:endParaRPr>
          </a:p>
        </p:txBody>
      </p:sp>
      <p:sp>
        <p:nvSpPr>
          <p:cNvPr id="8" name="TextBox 7"/>
          <p:cNvSpPr txBox="1"/>
          <p:nvPr userDrawn="1"/>
        </p:nvSpPr>
        <p:spPr>
          <a:xfrm>
            <a:off x="2401090" y="5943995"/>
            <a:ext cx="2313591" cy="861760"/>
          </a:xfrm>
          <a:prstGeom prst="rect">
            <a:avLst/>
          </a:prstGeom>
          <a:noFill/>
        </p:spPr>
        <p:txBody>
          <a:bodyPr wrap="square" lIns="121907" tIns="60953" rIns="121907" bIns="60953" rtlCol="0">
            <a:spAutoFit/>
          </a:bodyPr>
          <a:lstStyle/>
          <a:p>
            <a:pPr defTabSz="609515">
              <a:buClrTx/>
              <a:buFontTx/>
              <a:buNone/>
              <a:defRPr/>
            </a:pPr>
            <a:r>
              <a:rPr lang="es-AR" sz="2400" kern="1200" dirty="0" smtClean="0">
                <a:solidFill>
                  <a:prstClr val="black"/>
                </a:solidFill>
                <a:latin typeface="Roboto Light"/>
                <a:ea typeface="+mn-ea"/>
                <a:cs typeface="Roboto Light"/>
              </a:rPr>
              <a:t>APPLICATIONS</a:t>
            </a:r>
            <a:endParaRPr lang="en-US" sz="2400" kern="1200" dirty="0" smtClean="0">
              <a:solidFill>
                <a:prstClr val="black"/>
              </a:solidFill>
              <a:latin typeface="Roboto Light"/>
              <a:ea typeface="+mn-ea"/>
              <a:cs typeface="Roboto Light"/>
            </a:endParaRPr>
          </a:p>
        </p:txBody>
      </p:sp>
      <p:sp>
        <p:nvSpPr>
          <p:cNvPr id="9" name="TextBox 8"/>
          <p:cNvSpPr txBox="1"/>
          <p:nvPr userDrawn="1"/>
        </p:nvSpPr>
        <p:spPr>
          <a:xfrm>
            <a:off x="2409556" y="6282550"/>
            <a:ext cx="3035299" cy="307762"/>
          </a:xfrm>
          <a:prstGeom prst="rect">
            <a:avLst/>
          </a:prstGeom>
          <a:noFill/>
        </p:spPr>
        <p:txBody>
          <a:bodyPr wrap="square" lIns="121907" tIns="60953" rIns="121907" bIns="60953" rtlCol="0">
            <a:spAutoFit/>
          </a:bodyPr>
          <a:lstStyle/>
          <a:p>
            <a:pPr defTabSz="609515">
              <a:buClrTx/>
              <a:buFontTx/>
              <a:buNone/>
              <a:defRPr/>
            </a:pPr>
            <a:r>
              <a:rPr lang="es-AR" sz="1200" kern="1200" dirty="0" smtClean="0">
                <a:solidFill>
                  <a:srgbClr val="44546A"/>
                </a:solidFill>
                <a:latin typeface="Roboto Light"/>
                <a:ea typeface="+mn-ea"/>
                <a:cs typeface="Roboto Light"/>
              </a:rPr>
              <a:t>SHOWCASE – BA BSC</a:t>
            </a:r>
            <a:endParaRPr lang="en-US" sz="1200" kern="1200" dirty="0" smtClean="0">
              <a:solidFill>
                <a:srgbClr val="44546A"/>
              </a:solidFill>
              <a:latin typeface="Roboto Light"/>
              <a:ea typeface="+mn-ea"/>
              <a:cs typeface="Roboto Light"/>
            </a:endParaRPr>
          </a:p>
        </p:txBody>
      </p:sp>
      <p:cxnSp>
        <p:nvCxnSpPr>
          <p:cNvPr id="10" name="Straight Connector 9"/>
          <p:cNvCxnSpPr/>
          <p:nvPr userDrawn="1"/>
        </p:nvCxnSpPr>
        <p:spPr>
          <a:xfrm>
            <a:off x="544355" y="5850467"/>
            <a:ext cx="11139645" cy="0"/>
          </a:xfrm>
          <a:prstGeom prst="line">
            <a:avLst/>
          </a:prstGeom>
          <a:ln w="6350" cmpd="sng">
            <a:solidFill>
              <a:schemeClr val="tx2"/>
            </a:solidFill>
            <a:prstDash val="solid"/>
          </a:ln>
        </p:spPr>
        <p:style>
          <a:lnRef idx="1">
            <a:schemeClr val="dk1"/>
          </a:lnRef>
          <a:fillRef idx="0">
            <a:schemeClr val="dk1"/>
          </a:fillRef>
          <a:effectRef idx="0">
            <a:schemeClr val="dk1"/>
          </a:effectRef>
          <a:fontRef idx="minor">
            <a:schemeClr val="tx1"/>
          </a:fontRef>
        </p:style>
      </p:cxnSp>
      <p:pic>
        <p:nvPicPr>
          <p:cNvPr id="11" name="Picture 6"/>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544355" y="6020931"/>
            <a:ext cx="1856971" cy="476324"/>
          </a:xfrm>
          <a:prstGeom prst="rect">
            <a:avLst/>
          </a:prstGeom>
        </p:spPr>
      </p:pic>
    </p:spTree>
    <p:extLst>
      <p:ext uri="{BB962C8B-B14F-4D97-AF65-F5344CB8AC3E}">
        <p14:creationId xmlns:p14="http://schemas.microsoft.com/office/powerpoint/2010/main" val="767242443"/>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 id="2147483883" r:id="rId18"/>
    <p:sldLayoutId id="2147483884" r:id="rId19"/>
    <p:sldLayoutId id="2147483885" r:id="rId20"/>
    <p:sldLayoutId id="2147483886" r:id="rId21"/>
    <p:sldLayoutId id="2147483887" r:id="rId22"/>
    <p:sldLayoutId id="2147483888" r:id="rId2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29633" y="2116"/>
            <a:ext cx="12189884" cy="6855884"/>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lIns="121907" tIns="60953" rIns="121907" bIns="60953" rtlCol="0" anchor="ctr"/>
          <a:lstStyle/>
          <a:p>
            <a:pPr algn="ctr" defTabSz="609515">
              <a:buClrTx/>
            </a:pPr>
            <a:endParaRPr lang="en-US" sz="2400" kern="1200" dirty="0">
              <a:solidFill>
                <a:srgbClr val="F4F4F4"/>
              </a:solidFill>
            </a:endParaRPr>
          </a:p>
        </p:txBody>
      </p:sp>
      <p:grpSp>
        <p:nvGrpSpPr>
          <p:cNvPr id="6" name="Group 5"/>
          <p:cNvGrpSpPr/>
          <p:nvPr/>
        </p:nvGrpSpPr>
        <p:grpSpPr>
          <a:xfrm>
            <a:off x="1" y="3721486"/>
            <a:ext cx="12192000" cy="1656061"/>
            <a:chOff x="1" y="2791114"/>
            <a:chExt cx="9144000" cy="1242046"/>
          </a:xfrm>
        </p:grpSpPr>
        <p:sp>
          <p:nvSpPr>
            <p:cNvPr id="2" name="Rectangle 1"/>
            <p:cNvSpPr/>
            <p:nvPr/>
          </p:nvSpPr>
          <p:spPr>
            <a:xfrm>
              <a:off x="1476376" y="2791114"/>
              <a:ext cx="7667625" cy="1241136"/>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121907" tIns="60953" rIns="121907" bIns="60953" rtlCol="0" anchor="ctr"/>
            <a:lstStyle/>
            <a:p>
              <a:pPr algn="ctr" defTabSz="609515">
                <a:buClrTx/>
              </a:pPr>
              <a:endParaRPr lang="en-US" sz="2400" kern="1200" dirty="0">
                <a:solidFill>
                  <a:srgbClr val="F4F4F4"/>
                </a:solidFill>
              </a:endParaRPr>
            </a:p>
          </p:txBody>
        </p:sp>
        <p:grpSp>
          <p:nvGrpSpPr>
            <p:cNvPr id="23" name="Group 22"/>
            <p:cNvGrpSpPr/>
            <p:nvPr/>
          </p:nvGrpSpPr>
          <p:grpSpPr>
            <a:xfrm>
              <a:off x="1" y="2791115"/>
              <a:ext cx="1577063" cy="1242045"/>
              <a:chOff x="0" y="0"/>
              <a:chExt cx="7130214" cy="5143500"/>
            </a:xfrm>
          </p:grpSpPr>
          <p:sp>
            <p:nvSpPr>
              <p:cNvPr id="24" name="Rectangle 23"/>
              <p:cNvSpPr/>
              <p:nvPr/>
            </p:nvSpPr>
            <p:spPr>
              <a:xfrm>
                <a:off x="0" y="0"/>
                <a:ext cx="1191097" cy="51434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15">
                  <a:buClrTx/>
                </a:pPr>
                <a:endParaRPr lang="en-US" sz="2400" kern="1200" dirty="0">
                  <a:solidFill>
                    <a:srgbClr val="F4F4F4"/>
                  </a:solidFill>
                </a:endParaRPr>
              </a:p>
            </p:txBody>
          </p:sp>
          <p:sp>
            <p:nvSpPr>
              <p:cNvPr id="25" name="Rectangle 24"/>
              <p:cNvSpPr/>
              <p:nvPr/>
            </p:nvSpPr>
            <p:spPr>
              <a:xfrm>
                <a:off x="1185641" y="0"/>
                <a:ext cx="1191097" cy="514349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15">
                  <a:buClrTx/>
                </a:pPr>
                <a:endParaRPr lang="en-US" sz="2400" kern="1200" dirty="0">
                  <a:solidFill>
                    <a:srgbClr val="F4F4F4"/>
                  </a:solidFill>
                </a:endParaRPr>
              </a:p>
            </p:txBody>
          </p:sp>
          <p:sp>
            <p:nvSpPr>
              <p:cNvPr id="26" name="Rectangle 25"/>
              <p:cNvSpPr/>
              <p:nvPr/>
            </p:nvSpPr>
            <p:spPr>
              <a:xfrm>
                <a:off x="2376738" y="0"/>
                <a:ext cx="1191097" cy="514349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15">
                  <a:buClrTx/>
                </a:pPr>
                <a:endParaRPr lang="en-US" sz="2400" kern="1200" dirty="0">
                  <a:solidFill>
                    <a:srgbClr val="F4F4F4"/>
                  </a:solidFill>
                </a:endParaRPr>
              </a:p>
            </p:txBody>
          </p:sp>
          <p:sp>
            <p:nvSpPr>
              <p:cNvPr id="27" name="Rectangle 26"/>
              <p:cNvSpPr/>
              <p:nvPr/>
            </p:nvSpPr>
            <p:spPr>
              <a:xfrm>
                <a:off x="3562379" y="0"/>
                <a:ext cx="1191097" cy="51434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15">
                  <a:buClrTx/>
                </a:pPr>
                <a:endParaRPr lang="en-US" sz="2400" kern="1200" dirty="0">
                  <a:solidFill>
                    <a:srgbClr val="F4F4F4"/>
                  </a:solidFill>
                </a:endParaRPr>
              </a:p>
            </p:txBody>
          </p:sp>
          <p:sp>
            <p:nvSpPr>
              <p:cNvPr id="28" name="Rectangle 27"/>
              <p:cNvSpPr/>
              <p:nvPr/>
            </p:nvSpPr>
            <p:spPr>
              <a:xfrm>
                <a:off x="4753476" y="1"/>
                <a:ext cx="1191097" cy="514349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15">
                  <a:buClrTx/>
                </a:pPr>
                <a:endParaRPr lang="en-US" sz="2400" kern="1200" dirty="0">
                  <a:solidFill>
                    <a:srgbClr val="F4F4F4"/>
                  </a:solidFill>
                </a:endParaRPr>
              </a:p>
            </p:txBody>
          </p:sp>
          <p:sp>
            <p:nvSpPr>
              <p:cNvPr id="29" name="Rectangle 28"/>
              <p:cNvSpPr/>
              <p:nvPr/>
            </p:nvSpPr>
            <p:spPr>
              <a:xfrm>
                <a:off x="5939117" y="1"/>
                <a:ext cx="1191097" cy="514349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15">
                  <a:buClrTx/>
                </a:pPr>
                <a:endParaRPr lang="en-US" sz="2400" kern="1200" dirty="0">
                  <a:solidFill>
                    <a:srgbClr val="F4F4F4"/>
                  </a:solidFill>
                </a:endParaRPr>
              </a:p>
            </p:txBody>
          </p:sp>
        </p:grpSp>
      </p:grpSp>
      <p:grpSp>
        <p:nvGrpSpPr>
          <p:cNvPr id="7" name="Group 6"/>
          <p:cNvGrpSpPr/>
          <p:nvPr/>
        </p:nvGrpSpPr>
        <p:grpSpPr>
          <a:xfrm>
            <a:off x="2567446" y="4075718"/>
            <a:ext cx="5374771" cy="1035927"/>
            <a:chOff x="1925584" y="3056787"/>
            <a:chExt cx="4031078" cy="776945"/>
          </a:xfrm>
        </p:grpSpPr>
        <p:grpSp>
          <p:nvGrpSpPr>
            <p:cNvPr id="5" name="Group 4"/>
            <p:cNvGrpSpPr/>
            <p:nvPr/>
          </p:nvGrpSpPr>
          <p:grpSpPr>
            <a:xfrm>
              <a:off x="1925584" y="3056787"/>
              <a:ext cx="649355" cy="724229"/>
              <a:chOff x="1862781" y="3465174"/>
              <a:chExt cx="358266" cy="399576"/>
            </a:xfrm>
          </p:grpSpPr>
          <p:sp>
            <p:nvSpPr>
              <p:cNvPr id="30" name="Shape 32"/>
              <p:cNvSpPr/>
              <p:nvPr/>
            </p:nvSpPr>
            <p:spPr>
              <a:xfrm>
                <a:off x="1912147" y="3470155"/>
                <a:ext cx="277242" cy="145166"/>
              </a:xfrm>
              <a:custGeom>
                <a:avLst/>
                <a:gdLst/>
                <a:ahLst/>
                <a:cxnLst>
                  <a:cxn ang="0">
                    <a:pos x="wd2" y="hd2"/>
                  </a:cxn>
                  <a:cxn ang="5400000">
                    <a:pos x="wd2" y="hd2"/>
                  </a:cxn>
                  <a:cxn ang="10800000">
                    <a:pos x="wd2" y="hd2"/>
                  </a:cxn>
                  <a:cxn ang="16200000">
                    <a:pos x="wd2" y="hd2"/>
                  </a:cxn>
                </a:cxnLst>
                <a:rect l="0" t="0" r="r" b="b"/>
                <a:pathLst>
                  <a:path w="21600" h="20896" extrusionOk="0">
                    <a:moveTo>
                      <a:pt x="14660" y="20896"/>
                    </a:moveTo>
                    <a:lnTo>
                      <a:pt x="21600" y="9152"/>
                    </a:lnTo>
                    <a:cubicBezTo>
                      <a:pt x="19059" y="4116"/>
                      <a:pt x="15625" y="931"/>
                      <a:pt x="11921" y="175"/>
                    </a:cubicBezTo>
                    <a:cubicBezTo>
                      <a:pt x="7610" y="-704"/>
                      <a:pt x="3294" y="1756"/>
                      <a:pt x="0" y="6969"/>
                    </a:cubicBezTo>
                    <a:cubicBezTo>
                      <a:pt x="3294" y="6724"/>
                      <a:pt x="6554" y="8281"/>
                      <a:pt x="9372" y="11444"/>
                    </a:cubicBezTo>
                    <a:cubicBezTo>
                      <a:pt x="11494" y="13827"/>
                      <a:pt x="13301" y="17056"/>
                      <a:pt x="14660" y="20896"/>
                    </a:cubicBezTo>
                    <a:close/>
                  </a:path>
                </a:pathLst>
              </a:custGeom>
              <a:solidFill>
                <a:srgbClr val="A52239"/>
              </a:solidFill>
              <a:ln w="12700" cap="flat">
                <a:noFill/>
                <a:miter lim="400000"/>
              </a:ln>
              <a:effectLst/>
            </p:spPr>
            <p:txBody>
              <a:bodyPr wrap="square" lIns="0" tIns="0" rIns="0" bIns="0" numCol="1" anchor="ctr">
                <a:noAutofit/>
              </a:bodyPr>
              <a:lstStyle/>
              <a:p>
                <a:pPr defTabSz="609515">
                  <a:buClrTx/>
                  <a:defRPr sz="2400"/>
                </a:pPr>
                <a:endParaRPr sz="3200" kern="1200" dirty="0">
                  <a:solidFill>
                    <a:srgbClr val="070707"/>
                  </a:solidFill>
                  <a:latin typeface="Calibri"/>
                  <a:ea typeface="+mn-ea"/>
                  <a:cs typeface="+mn-cs"/>
                </a:endParaRPr>
              </a:p>
            </p:txBody>
          </p:sp>
          <p:sp>
            <p:nvSpPr>
              <p:cNvPr id="32" name="Shape 35"/>
              <p:cNvSpPr/>
              <p:nvPr/>
            </p:nvSpPr>
            <p:spPr>
              <a:xfrm rot="7067736">
                <a:off x="2003360" y="3650152"/>
                <a:ext cx="277241" cy="145166"/>
              </a:xfrm>
              <a:custGeom>
                <a:avLst/>
                <a:gdLst/>
                <a:ahLst/>
                <a:cxnLst>
                  <a:cxn ang="0">
                    <a:pos x="wd2" y="hd2"/>
                  </a:cxn>
                  <a:cxn ang="5400000">
                    <a:pos x="wd2" y="hd2"/>
                  </a:cxn>
                  <a:cxn ang="10800000">
                    <a:pos x="wd2" y="hd2"/>
                  </a:cxn>
                  <a:cxn ang="16200000">
                    <a:pos x="wd2" y="hd2"/>
                  </a:cxn>
                </a:cxnLst>
                <a:rect l="0" t="0" r="r" b="b"/>
                <a:pathLst>
                  <a:path w="21600" h="20896" extrusionOk="0">
                    <a:moveTo>
                      <a:pt x="14660" y="20896"/>
                    </a:moveTo>
                    <a:lnTo>
                      <a:pt x="21600" y="9152"/>
                    </a:lnTo>
                    <a:cubicBezTo>
                      <a:pt x="19059" y="4116"/>
                      <a:pt x="15625" y="931"/>
                      <a:pt x="11921" y="175"/>
                    </a:cubicBezTo>
                    <a:cubicBezTo>
                      <a:pt x="7610" y="-704"/>
                      <a:pt x="3294" y="1756"/>
                      <a:pt x="0" y="6969"/>
                    </a:cubicBezTo>
                    <a:cubicBezTo>
                      <a:pt x="3294" y="6724"/>
                      <a:pt x="6554" y="8281"/>
                      <a:pt x="9372" y="11444"/>
                    </a:cubicBezTo>
                    <a:cubicBezTo>
                      <a:pt x="11494" y="13827"/>
                      <a:pt x="13301" y="17056"/>
                      <a:pt x="14660" y="20896"/>
                    </a:cubicBezTo>
                    <a:close/>
                  </a:path>
                </a:pathLst>
              </a:custGeom>
              <a:solidFill>
                <a:srgbClr val="6A9132"/>
              </a:solidFill>
              <a:ln w="12700" cap="flat">
                <a:noFill/>
                <a:miter lim="400000"/>
              </a:ln>
              <a:effectLst/>
            </p:spPr>
            <p:txBody>
              <a:bodyPr wrap="square" lIns="0" tIns="0" rIns="0" bIns="0" numCol="1" anchor="ctr">
                <a:noAutofit/>
              </a:bodyPr>
              <a:lstStyle/>
              <a:p>
                <a:pPr defTabSz="609515">
                  <a:buClrTx/>
                  <a:defRPr sz="2400"/>
                </a:pPr>
                <a:endParaRPr sz="3200" kern="1200" dirty="0">
                  <a:solidFill>
                    <a:srgbClr val="070707"/>
                  </a:solidFill>
                  <a:latin typeface="Calibri"/>
                  <a:ea typeface="+mn-ea"/>
                  <a:cs typeface="+mn-cs"/>
                </a:endParaRPr>
              </a:p>
            </p:txBody>
          </p:sp>
          <p:grpSp>
            <p:nvGrpSpPr>
              <p:cNvPr id="3" name="Group 2"/>
              <p:cNvGrpSpPr/>
              <p:nvPr/>
            </p:nvGrpSpPr>
            <p:grpSpPr>
              <a:xfrm>
                <a:off x="1864231" y="3465174"/>
                <a:ext cx="356816" cy="399576"/>
                <a:chOff x="1864231" y="3465174"/>
                <a:chExt cx="356816" cy="399576"/>
              </a:xfrm>
            </p:grpSpPr>
            <p:sp>
              <p:nvSpPr>
                <p:cNvPr id="31" name="Shape 33"/>
                <p:cNvSpPr/>
                <p:nvPr/>
              </p:nvSpPr>
              <p:spPr>
                <a:xfrm>
                  <a:off x="1902682" y="3465174"/>
                  <a:ext cx="286846" cy="143468"/>
                </a:xfrm>
                <a:custGeom>
                  <a:avLst/>
                  <a:gdLst/>
                  <a:ahLst/>
                  <a:cxnLst>
                    <a:cxn ang="0">
                      <a:pos x="wd2" y="hd2"/>
                    </a:cxn>
                    <a:cxn ang="5400000">
                      <a:pos x="wd2" y="hd2"/>
                    </a:cxn>
                    <a:cxn ang="10800000">
                      <a:pos x="wd2" y="hd2"/>
                    </a:cxn>
                    <a:cxn ang="16200000">
                      <a:pos x="wd2" y="hd2"/>
                    </a:cxn>
                  </a:cxnLst>
                  <a:rect l="0" t="0" r="r" b="b"/>
                  <a:pathLst>
                    <a:path w="21600" h="21105" extrusionOk="0">
                      <a:moveTo>
                        <a:pt x="0" y="7504"/>
                      </a:moveTo>
                      <a:lnTo>
                        <a:pt x="6215" y="21105"/>
                      </a:lnTo>
                      <a:cubicBezTo>
                        <a:pt x="7608" y="16868"/>
                        <a:pt x="9590" y="13494"/>
                        <a:pt x="11929" y="11377"/>
                      </a:cubicBezTo>
                      <a:cubicBezTo>
                        <a:pt x="14960" y="8634"/>
                        <a:pt x="18399" y="8149"/>
                        <a:pt x="21600" y="10015"/>
                      </a:cubicBezTo>
                      <a:cubicBezTo>
                        <a:pt x="18943" y="4195"/>
                        <a:pt x="15229" y="630"/>
                        <a:pt x="11248" y="76"/>
                      </a:cubicBezTo>
                      <a:cubicBezTo>
                        <a:pt x="7140" y="-495"/>
                        <a:pt x="3088" y="2181"/>
                        <a:pt x="0" y="7504"/>
                      </a:cubicBezTo>
                      <a:close/>
                    </a:path>
                  </a:pathLst>
                </a:custGeom>
                <a:gradFill flip="none" rotWithShape="1">
                  <a:gsLst>
                    <a:gs pos="0">
                      <a:schemeClr val="accent1"/>
                    </a:gs>
                    <a:gs pos="100000">
                      <a:schemeClr val="accent2"/>
                    </a:gs>
                  </a:gsLst>
                  <a:lin ang="0" scaled="1"/>
                  <a:tileRect/>
                </a:gradFill>
                <a:ln w="12700" cap="flat">
                  <a:noFill/>
                  <a:miter lim="400000"/>
                </a:ln>
                <a:effectLst/>
              </p:spPr>
              <p:txBody>
                <a:bodyPr wrap="square" lIns="0" tIns="0" rIns="0" bIns="0" numCol="1" anchor="ctr">
                  <a:noAutofit/>
                </a:bodyPr>
                <a:lstStyle/>
                <a:p>
                  <a:pPr defTabSz="609515">
                    <a:buClrTx/>
                    <a:defRPr sz="2400"/>
                  </a:pPr>
                  <a:endParaRPr sz="3200" kern="1200" dirty="0">
                    <a:solidFill>
                      <a:srgbClr val="070707"/>
                    </a:solidFill>
                    <a:latin typeface="Calibri"/>
                    <a:ea typeface="+mn-ea"/>
                    <a:cs typeface="+mn-cs"/>
                  </a:endParaRPr>
                </a:p>
              </p:txBody>
            </p:sp>
            <p:sp>
              <p:nvSpPr>
                <p:cNvPr id="33" name="Shape 36"/>
                <p:cNvSpPr/>
                <p:nvPr/>
              </p:nvSpPr>
              <p:spPr>
                <a:xfrm rot="7067736">
                  <a:off x="2005890" y="3649594"/>
                  <a:ext cx="286845" cy="143468"/>
                </a:xfrm>
                <a:custGeom>
                  <a:avLst/>
                  <a:gdLst/>
                  <a:ahLst/>
                  <a:cxnLst>
                    <a:cxn ang="0">
                      <a:pos x="wd2" y="hd2"/>
                    </a:cxn>
                    <a:cxn ang="5400000">
                      <a:pos x="wd2" y="hd2"/>
                    </a:cxn>
                    <a:cxn ang="10800000">
                      <a:pos x="wd2" y="hd2"/>
                    </a:cxn>
                    <a:cxn ang="16200000">
                      <a:pos x="wd2" y="hd2"/>
                    </a:cxn>
                  </a:cxnLst>
                  <a:rect l="0" t="0" r="r" b="b"/>
                  <a:pathLst>
                    <a:path w="21600" h="21105" extrusionOk="0">
                      <a:moveTo>
                        <a:pt x="0" y="7504"/>
                      </a:moveTo>
                      <a:lnTo>
                        <a:pt x="6215" y="21105"/>
                      </a:lnTo>
                      <a:cubicBezTo>
                        <a:pt x="7608" y="16868"/>
                        <a:pt x="9590" y="13494"/>
                        <a:pt x="11929" y="11377"/>
                      </a:cubicBezTo>
                      <a:cubicBezTo>
                        <a:pt x="14960" y="8634"/>
                        <a:pt x="18399" y="8149"/>
                        <a:pt x="21600" y="10015"/>
                      </a:cubicBezTo>
                      <a:cubicBezTo>
                        <a:pt x="18943" y="4195"/>
                        <a:pt x="15229" y="630"/>
                        <a:pt x="11248" y="76"/>
                      </a:cubicBezTo>
                      <a:cubicBezTo>
                        <a:pt x="7140" y="-495"/>
                        <a:pt x="3088" y="2181"/>
                        <a:pt x="0" y="7504"/>
                      </a:cubicBezTo>
                      <a:close/>
                    </a:path>
                  </a:pathLst>
                </a:custGeom>
                <a:gradFill flip="none" rotWithShape="1">
                  <a:gsLst>
                    <a:gs pos="0">
                      <a:schemeClr val="accent3"/>
                    </a:gs>
                    <a:gs pos="100000">
                      <a:schemeClr val="accent4"/>
                    </a:gs>
                  </a:gsLst>
                  <a:lin ang="0" scaled="1"/>
                  <a:tileRect/>
                </a:gradFill>
                <a:ln w="12700" cap="flat">
                  <a:noFill/>
                  <a:miter lim="400000"/>
                </a:ln>
                <a:effectLst/>
              </p:spPr>
              <p:txBody>
                <a:bodyPr wrap="square" lIns="0" tIns="0" rIns="0" bIns="0" numCol="1" anchor="ctr">
                  <a:noAutofit/>
                </a:bodyPr>
                <a:lstStyle/>
                <a:p>
                  <a:pPr defTabSz="609515">
                    <a:buClrTx/>
                    <a:defRPr sz="2400"/>
                  </a:pPr>
                  <a:endParaRPr sz="3200" kern="1200" dirty="0">
                    <a:solidFill>
                      <a:srgbClr val="070707"/>
                    </a:solidFill>
                    <a:latin typeface="Calibri"/>
                    <a:ea typeface="+mn-ea"/>
                    <a:cs typeface="+mn-cs"/>
                  </a:endParaRPr>
                </a:p>
              </p:txBody>
            </p:sp>
            <p:sp>
              <p:nvSpPr>
                <p:cNvPr id="34" name="Shape 38"/>
                <p:cNvSpPr/>
                <p:nvPr/>
              </p:nvSpPr>
              <p:spPr>
                <a:xfrm rot="14195225">
                  <a:off x="1798193" y="3640369"/>
                  <a:ext cx="277241" cy="145166"/>
                </a:xfrm>
                <a:custGeom>
                  <a:avLst/>
                  <a:gdLst/>
                  <a:ahLst/>
                  <a:cxnLst>
                    <a:cxn ang="0">
                      <a:pos x="wd2" y="hd2"/>
                    </a:cxn>
                    <a:cxn ang="5400000">
                      <a:pos x="wd2" y="hd2"/>
                    </a:cxn>
                    <a:cxn ang="10800000">
                      <a:pos x="wd2" y="hd2"/>
                    </a:cxn>
                    <a:cxn ang="16200000">
                      <a:pos x="wd2" y="hd2"/>
                    </a:cxn>
                  </a:cxnLst>
                  <a:rect l="0" t="0" r="r" b="b"/>
                  <a:pathLst>
                    <a:path w="21600" h="20896" extrusionOk="0">
                      <a:moveTo>
                        <a:pt x="14660" y="20896"/>
                      </a:moveTo>
                      <a:lnTo>
                        <a:pt x="21600" y="9152"/>
                      </a:lnTo>
                      <a:cubicBezTo>
                        <a:pt x="19059" y="4116"/>
                        <a:pt x="15625" y="931"/>
                        <a:pt x="11921" y="175"/>
                      </a:cubicBezTo>
                      <a:cubicBezTo>
                        <a:pt x="7610" y="-704"/>
                        <a:pt x="3294" y="1756"/>
                        <a:pt x="0" y="6969"/>
                      </a:cubicBezTo>
                      <a:cubicBezTo>
                        <a:pt x="3294" y="6724"/>
                        <a:pt x="6554" y="8281"/>
                        <a:pt x="9372" y="11444"/>
                      </a:cubicBezTo>
                      <a:cubicBezTo>
                        <a:pt x="11494" y="13827"/>
                        <a:pt x="13301" y="17056"/>
                        <a:pt x="14660" y="20896"/>
                      </a:cubicBezTo>
                      <a:close/>
                    </a:path>
                  </a:pathLst>
                </a:custGeom>
                <a:solidFill>
                  <a:srgbClr val="118E5F"/>
                </a:solidFill>
                <a:ln w="12700" cap="flat">
                  <a:noFill/>
                  <a:miter lim="400000"/>
                </a:ln>
                <a:effectLst/>
              </p:spPr>
              <p:txBody>
                <a:bodyPr wrap="square" lIns="0" tIns="0" rIns="0" bIns="0" numCol="1" anchor="ctr">
                  <a:noAutofit/>
                </a:bodyPr>
                <a:lstStyle/>
                <a:p>
                  <a:pPr defTabSz="609515">
                    <a:buClrTx/>
                    <a:defRPr sz="2400"/>
                  </a:pPr>
                  <a:endParaRPr sz="3200" kern="1200" dirty="0">
                    <a:solidFill>
                      <a:srgbClr val="070707"/>
                    </a:solidFill>
                    <a:latin typeface="Calibri"/>
                    <a:ea typeface="+mn-ea"/>
                    <a:cs typeface="+mn-cs"/>
                  </a:endParaRPr>
                </a:p>
              </p:txBody>
            </p:sp>
          </p:grpSp>
          <p:sp>
            <p:nvSpPr>
              <p:cNvPr id="35" name="Shape 39"/>
              <p:cNvSpPr/>
              <p:nvPr/>
            </p:nvSpPr>
            <p:spPr>
              <a:xfrm rot="14195225">
                <a:off x="1791092" y="3648321"/>
                <a:ext cx="286845" cy="143468"/>
              </a:xfrm>
              <a:custGeom>
                <a:avLst/>
                <a:gdLst/>
                <a:ahLst/>
                <a:cxnLst>
                  <a:cxn ang="0">
                    <a:pos x="wd2" y="hd2"/>
                  </a:cxn>
                  <a:cxn ang="5400000">
                    <a:pos x="wd2" y="hd2"/>
                  </a:cxn>
                  <a:cxn ang="10800000">
                    <a:pos x="wd2" y="hd2"/>
                  </a:cxn>
                  <a:cxn ang="16200000">
                    <a:pos x="wd2" y="hd2"/>
                  </a:cxn>
                </a:cxnLst>
                <a:rect l="0" t="0" r="r" b="b"/>
                <a:pathLst>
                  <a:path w="21600" h="21105" extrusionOk="0">
                    <a:moveTo>
                      <a:pt x="0" y="7504"/>
                    </a:moveTo>
                    <a:lnTo>
                      <a:pt x="6215" y="21105"/>
                    </a:lnTo>
                    <a:cubicBezTo>
                      <a:pt x="7608" y="16868"/>
                      <a:pt x="9590" y="13494"/>
                      <a:pt x="11929" y="11377"/>
                    </a:cubicBezTo>
                    <a:cubicBezTo>
                      <a:pt x="14960" y="8634"/>
                      <a:pt x="18399" y="8149"/>
                      <a:pt x="21600" y="10015"/>
                    </a:cubicBezTo>
                    <a:cubicBezTo>
                      <a:pt x="18943" y="4195"/>
                      <a:pt x="15229" y="630"/>
                      <a:pt x="11248" y="76"/>
                    </a:cubicBezTo>
                    <a:cubicBezTo>
                      <a:pt x="7140" y="-495"/>
                      <a:pt x="3088" y="2181"/>
                      <a:pt x="0" y="7504"/>
                    </a:cubicBezTo>
                    <a:close/>
                  </a:path>
                </a:pathLst>
              </a:custGeom>
              <a:gradFill flip="none" rotWithShape="1">
                <a:gsLst>
                  <a:gs pos="0">
                    <a:schemeClr val="accent5"/>
                  </a:gs>
                  <a:gs pos="100000">
                    <a:schemeClr val="accent6"/>
                  </a:gs>
                </a:gsLst>
                <a:lin ang="0" scaled="1"/>
                <a:tileRect/>
              </a:gradFill>
              <a:ln w="12700" cap="flat">
                <a:noFill/>
                <a:miter lim="400000"/>
              </a:ln>
              <a:effectLst/>
            </p:spPr>
            <p:txBody>
              <a:bodyPr wrap="square" lIns="0" tIns="0" rIns="0" bIns="0" numCol="1" anchor="ctr">
                <a:noAutofit/>
              </a:bodyPr>
              <a:lstStyle/>
              <a:p>
                <a:pPr defTabSz="609515">
                  <a:buClrTx/>
                  <a:defRPr sz="2400"/>
                </a:pPr>
                <a:endParaRPr sz="3200" kern="1200" dirty="0">
                  <a:solidFill>
                    <a:srgbClr val="070707"/>
                  </a:solidFill>
                  <a:latin typeface="Calibri"/>
                  <a:ea typeface="+mn-ea"/>
                  <a:cs typeface="+mn-cs"/>
                </a:endParaRPr>
              </a:p>
            </p:txBody>
          </p:sp>
        </p:grpSp>
        <p:sp>
          <p:nvSpPr>
            <p:cNvPr id="36" name="TextBox 35"/>
            <p:cNvSpPr txBox="1"/>
            <p:nvPr/>
          </p:nvSpPr>
          <p:spPr>
            <a:xfrm>
              <a:off x="2719275" y="3068262"/>
              <a:ext cx="2970972" cy="523162"/>
            </a:xfrm>
            <a:prstGeom prst="rect">
              <a:avLst/>
            </a:prstGeom>
            <a:noFill/>
          </p:spPr>
          <p:txBody>
            <a:bodyPr wrap="square" lIns="121907" tIns="60953" rIns="121907" bIns="60953" rtlCol="0">
              <a:spAutoFit/>
            </a:bodyPr>
            <a:lstStyle/>
            <a:p>
              <a:pPr defTabSz="609515">
                <a:buClrTx/>
                <a:defRPr/>
              </a:pPr>
              <a:r>
                <a:rPr lang="en-US" sz="3733" kern="1200" dirty="0" smtClean="0">
                  <a:solidFill>
                    <a:srgbClr val="F4F4F4"/>
                  </a:solidFill>
                  <a:latin typeface="Roboto Light"/>
                  <a:ea typeface="+mn-ea"/>
                  <a:cs typeface="Roboto Light"/>
                </a:rPr>
                <a:t>DE Manager</a:t>
              </a:r>
              <a:endParaRPr lang="en-US" sz="3733" kern="1200" dirty="0">
                <a:solidFill>
                  <a:srgbClr val="F4F4F4"/>
                </a:solidFill>
                <a:latin typeface="Roboto Light"/>
                <a:ea typeface="+mn-ea"/>
                <a:cs typeface="Roboto Light"/>
              </a:endParaRPr>
            </a:p>
          </p:txBody>
        </p:sp>
        <p:sp>
          <p:nvSpPr>
            <p:cNvPr id="37" name="TextBox 36"/>
            <p:cNvSpPr txBox="1"/>
            <p:nvPr/>
          </p:nvSpPr>
          <p:spPr>
            <a:xfrm>
              <a:off x="2725625" y="3510577"/>
              <a:ext cx="3231037" cy="323155"/>
            </a:xfrm>
            <a:prstGeom prst="rect">
              <a:avLst/>
            </a:prstGeom>
            <a:noFill/>
          </p:spPr>
          <p:txBody>
            <a:bodyPr wrap="square" lIns="121907" tIns="60953" rIns="121907" bIns="60953" rtlCol="0">
              <a:spAutoFit/>
            </a:bodyPr>
            <a:lstStyle/>
            <a:p>
              <a:pPr defTabSz="609515">
                <a:buClrTx/>
                <a:defRPr/>
              </a:pPr>
              <a:r>
                <a:rPr lang="es-AR" sz="2000" b="1" kern="1200" dirty="0" smtClean="0">
                  <a:solidFill>
                    <a:srgbClr val="F4F4F4"/>
                  </a:solidFill>
                  <a:latin typeface="Roboto Light"/>
                  <a:ea typeface="+mn-ea"/>
                  <a:cs typeface="Roboto Light"/>
                </a:rPr>
                <a:t>Onboarding Squad Study Case</a:t>
              </a:r>
              <a:endParaRPr lang="en-US" sz="2000" b="1" kern="1200" dirty="0">
                <a:solidFill>
                  <a:srgbClr val="F4F4F4"/>
                </a:solidFill>
                <a:latin typeface="Roboto Light"/>
                <a:ea typeface="+mn-ea"/>
                <a:cs typeface="Roboto Light"/>
              </a:endParaRPr>
            </a:p>
          </p:txBody>
        </p:sp>
      </p:grpSp>
      <p:sp>
        <p:nvSpPr>
          <p:cNvPr id="38" name="TextBox 37"/>
          <p:cNvSpPr txBox="1"/>
          <p:nvPr/>
        </p:nvSpPr>
        <p:spPr>
          <a:xfrm>
            <a:off x="10163820" y="6406634"/>
            <a:ext cx="202818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chemeClr val="bg1"/>
                </a:solidFill>
                <a:effectLst/>
                <a:uLnTx/>
                <a:uFillTx/>
              </a:rPr>
              <a:t>Pablo Petrozzi</a:t>
            </a:r>
          </a:p>
        </p:txBody>
      </p:sp>
      <p:pic>
        <p:nvPicPr>
          <p:cNvPr id="40" name="Google Shape;1420;g1ff44426bc5_3_1346"/>
          <p:cNvPicPr preferRelativeResize="0"/>
          <p:nvPr/>
        </p:nvPicPr>
        <p:blipFill rotWithShape="1">
          <a:blip r:embed="rId2">
            <a:alphaModFix/>
          </a:blip>
          <a:srcRect/>
          <a:stretch/>
        </p:blipFill>
        <p:spPr>
          <a:xfrm>
            <a:off x="10715227" y="5447790"/>
            <a:ext cx="654926" cy="694166"/>
          </a:xfrm>
          <a:prstGeom prst="rect">
            <a:avLst/>
          </a:prstGeom>
          <a:noFill/>
          <a:ln>
            <a:noFill/>
          </a:ln>
        </p:spPr>
      </p:pic>
    </p:spTree>
    <p:extLst>
      <p:ext uri="{BB962C8B-B14F-4D97-AF65-F5344CB8AC3E}">
        <p14:creationId xmlns:p14="http://schemas.microsoft.com/office/powerpoint/2010/main" val="32705135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0" y="1"/>
            <a:ext cx="12192000" cy="31403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1907" tIns="60953" rIns="121907" bIns="60953" rtlCol="0" anchor="ctr"/>
          <a:lstStyle/>
          <a:p>
            <a:pPr algn="ctr" defTabSz="609515">
              <a:buClrTx/>
            </a:pPr>
            <a:endParaRPr lang="en-US" sz="2400" kern="1200" dirty="0">
              <a:solidFill>
                <a:prstClr val="white"/>
              </a:solidFill>
            </a:endParaRPr>
          </a:p>
        </p:txBody>
      </p:sp>
      <p:sp>
        <p:nvSpPr>
          <p:cNvPr id="2" name="Title 1"/>
          <p:cNvSpPr>
            <a:spLocks noGrp="1"/>
          </p:cNvSpPr>
          <p:nvPr>
            <p:ph type="title"/>
          </p:nvPr>
        </p:nvSpPr>
        <p:spPr>
          <a:xfrm>
            <a:off x="3087512" y="1507057"/>
            <a:ext cx="6016977" cy="627239"/>
          </a:xfrm>
        </p:spPr>
        <p:txBody>
          <a:bodyPr>
            <a:noAutofit/>
          </a:bodyPr>
          <a:lstStyle/>
          <a:p>
            <a:pPr algn="ctr"/>
            <a:r>
              <a:rPr lang="en-US" sz="5867" dirty="0" smtClean="0">
                <a:solidFill>
                  <a:schemeClr val="bg1"/>
                </a:solidFill>
              </a:rPr>
              <a:t>Q&amp;A</a:t>
            </a:r>
            <a:endParaRPr lang="en-US" sz="5867" dirty="0">
              <a:solidFill>
                <a:schemeClr val="bg1"/>
              </a:solidFill>
            </a:endParaRPr>
          </a:p>
        </p:txBody>
      </p:sp>
    </p:spTree>
    <p:extLst>
      <p:ext uri="{BB962C8B-B14F-4D97-AF65-F5344CB8AC3E}">
        <p14:creationId xmlns:p14="http://schemas.microsoft.com/office/powerpoint/2010/main" val="3427805021"/>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Index</a:t>
            </a:r>
            <a:endParaRPr lang="en-US" dirty="0">
              <a:solidFill>
                <a:srgbClr val="FF0000"/>
              </a:solidFill>
            </a:endParaRPr>
          </a:p>
        </p:txBody>
      </p:sp>
      <p:sp>
        <p:nvSpPr>
          <p:cNvPr id="3" name="Text Placeholder 2"/>
          <p:cNvSpPr>
            <a:spLocks noGrp="1"/>
          </p:cNvSpPr>
          <p:nvPr>
            <p:ph type="body" idx="1"/>
          </p:nvPr>
        </p:nvSpPr>
        <p:spPr>
          <a:xfrm>
            <a:off x="733697" y="1492522"/>
            <a:ext cx="10839994" cy="4351338"/>
          </a:xfrm>
        </p:spPr>
        <p:txBody>
          <a:bodyPr/>
          <a:lstStyle/>
          <a:p>
            <a:r>
              <a:rPr lang="es-AR" dirty="0" smtClean="0"/>
              <a:t>Case Overview</a:t>
            </a:r>
          </a:p>
          <a:p>
            <a:r>
              <a:rPr lang="es-AR" dirty="0" smtClean="0"/>
              <a:t>Squad Collaboration Strategy</a:t>
            </a:r>
          </a:p>
          <a:p>
            <a:r>
              <a:rPr lang="es-AR" dirty="0" smtClean="0"/>
              <a:t>Data Architecture Improvement Strategy</a:t>
            </a:r>
          </a:p>
          <a:p>
            <a:r>
              <a:rPr lang="es-AR" dirty="0" smtClean="0"/>
              <a:t>Data QA and Traceability Improvements</a:t>
            </a:r>
          </a:p>
          <a:p>
            <a:r>
              <a:rPr lang="es-AR" dirty="0" smtClean="0"/>
              <a:t>Onboarding Squad Operations</a:t>
            </a:r>
          </a:p>
          <a:p>
            <a:r>
              <a:rPr lang="es-AR" dirty="0" smtClean="0"/>
              <a:t>Multi-phase implementation Roadmap</a:t>
            </a:r>
          </a:p>
          <a:p>
            <a:r>
              <a:rPr lang="es-AR" dirty="0" smtClean="0"/>
              <a:t>Expected Outcomes</a:t>
            </a:r>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extLst>
      <p:ext uri="{BB962C8B-B14F-4D97-AF65-F5344CB8AC3E}">
        <p14:creationId xmlns:p14="http://schemas.microsoft.com/office/powerpoint/2010/main" val="127695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73392" y="-95798"/>
            <a:ext cx="12192000" cy="685799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907" tIns="60953" rIns="121907" bIns="60953" rtlCol="0" anchor="ctr"/>
          <a:lstStyle/>
          <a:p>
            <a:pPr algn="ctr" defTabSz="609515">
              <a:buClrTx/>
            </a:pPr>
            <a:endParaRPr lang="en-US" sz="2400" kern="1200" dirty="0">
              <a:solidFill>
                <a:srgbClr val="F4F4F4"/>
              </a:solidFill>
            </a:endParaRPr>
          </a:p>
        </p:txBody>
      </p:sp>
      <p:sp>
        <p:nvSpPr>
          <p:cNvPr id="2" name="Title 1"/>
          <p:cNvSpPr>
            <a:spLocks noGrp="1"/>
          </p:cNvSpPr>
          <p:nvPr>
            <p:ph type="title"/>
          </p:nvPr>
        </p:nvSpPr>
        <p:spPr>
          <a:xfrm>
            <a:off x="4944468" y="-54866"/>
            <a:ext cx="5632101" cy="966219"/>
          </a:xfrm>
        </p:spPr>
        <p:txBody>
          <a:bodyPr>
            <a:noAutofit/>
          </a:bodyPr>
          <a:lstStyle/>
          <a:p>
            <a:r>
              <a:rPr lang="en-US" sz="5333" dirty="0" smtClean="0">
                <a:solidFill>
                  <a:schemeClr val="bg1"/>
                </a:solidFill>
              </a:rPr>
              <a:t>Case Overview</a:t>
            </a:r>
            <a:endParaRPr lang="en-US" sz="5333" dirty="0">
              <a:solidFill>
                <a:schemeClr val="bg1"/>
              </a:solidFill>
            </a:endParaRPr>
          </a:p>
        </p:txBody>
      </p:sp>
      <p:sp>
        <p:nvSpPr>
          <p:cNvPr id="9" name="TextBox 8"/>
          <p:cNvSpPr txBox="1"/>
          <p:nvPr/>
        </p:nvSpPr>
        <p:spPr>
          <a:xfrm>
            <a:off x="4944468" y="1200126"/>
            <a:ext cx="6031860" cy="1231092"/>
          </a:xfrm>
          <a:prstGeom prst="rect">
            <a:avLst/>
          </a:prstGeom>
          <a:noFill/>
        </p:spPr>
        <p:txBody>
          <a:bodyPr wrap="square" lIns="121907" tIns="60953" rIns="121907" bIns="60953" rtlCol="0">
            <a:spAutoFit/>
          </a:bodyPr>
          <a:lstStyle/>
          <a:p>
            <a:r>
              <a:rPr lang="en-US" sz="2400" dirty="0" smtClean="0">
                <a:solidFill>
                  <a:schemeClr val="bg1"/>
                </a:solidFill>
              </a:rPr>
              <a:t>The onboarding squad is struggling with inconsistent data definitions, poor quality, and lack of traceability.</a:t>
            </a:r>
            <a:endParaRPr lang="en-US" sz="2400" dirty="0">
              <a:solidFill>
                <a:schemeClr val="bg1"/>
              </a:solidFill>
            </a:endParaRPr>
          </a:p>
        </p:txBody>
      </p:sp>
      <p:sp>
        <p:nvSpPr>
          <p:cNvPr id="10" name="Shape 1125"/>
          <p:cNvSpPr/>
          <p:nvPr/>
        </p:nvSpPr>
        <p:spPr>
          <a:xfrm>
            <a:off x="-1" y="2"/>
            <a:ext cx="6192913" cy="6856345"/>
          </a:xfrm>
          <a:custGeom>
            <a:avLst/>
            <a:gdLst/>
            <a:ahLst/>
            <a:cxnLst>
              <a:cxn ang="0">
                <a:pos x="wd2" y="hd2"/>
              </a:cxn>
              <a:cxn ang="5400000">
                <a:pos x="wd2" y="hd2"/>
              </a:cxn>
              <a:cxn ang="10800000">
                <a:pos x="wd2" y="hd2"/>
              </a:cxn>
              <a:cxn ang="16200000">
                <a:pos x="wd2" y="hd2"/>
              </a:cxn>
            </a:cxnLst>
            <a:rect l="0" t="0" r="r" b="b"/>
            <a:pathLst>
              <a:path w="21600" h="21600" extrusionOk="0">
                <a:moveTo>
                  <a:pt x="6676" y="0"/>
                </a:moveTo>
                <a:lnTo>
                  <a:pt x="0" y="0"/>
                </a:lnTo>
                <a:lnTo>
                  <a:pt x="0" y="21600"/>
                </a:lnTo>
                <a:lnTo>
                  <a:pt x="21600" y="21600"/>
                </a:lnTo>
                <a:cubicBezTo>
                  <a:pt x="15916" y="20709"/>
                  <a:pt x="10990" y="17528"/>
                  <a:pt x="8219" y="12957"/>
                </a:cubicBezTo>
                <a:cubicBezTo>
                  <a:pt x="5817" y="8996"/>
                  <a:pt x="5262" y="4333"/>
                  <a:pt x="6676" y="0"/>
                </a:cubicBezTo>
                <a:close/>
              </a:path>
            </a:pathLst>
          </a:custGeom>
          <a:solidFill>
            <a:schemeClr val="bg1">
              <a:alpha val="59000"/>
            </a:schemeClr>
          </a:solidFill>
          <a:ln w="25400">
            <a:noFill/>
            <a:miter lim="400000"/>
          </a:ln>
        </p:spPr>
        <p:txBody>
          <a:bodyPr lIns="67727" tIns="67727" rIns="67727" bIns="67727" anchor="ctr"/>
          <a:lstStyle/>
          <a:p>
            <a:pPr defTabSz="609515">
              <a:buClrTx/>
              <a:defRPr sz="2400"/>
            </a:pPr>
            <a:endParaRPr sz="3200" kern="1200" dirty="0">
              <a:solidFill>
                <a:srgbClr val="070707"/>
              </a:solidFill>
              <a:latin typeface="Calibri"/>
              <a:ea typeface="+mn-ea"/>
              <a:cs typeface="+mn-cs"/>
            </a:endParaRPr>
          </a:p>
        </p:txBody>
      </p:sp>
      <p:sp>
        <p:nvSpPr>
          <p:cNvPr id="11" name="Shape 1126"/>
          <p:cNvSpPr/>
          <p:nvPr/>
        </p:nvSpPr>
        <p:spPr>
          <a:xfrm>
            <a:off x="10026" y="-4825"/>
            <a:ext cx="12160833" cy="5049361"/>
          </a:xfrm>
          <a:custGeom>
            <a:avLst/>
            <a:gdLst/>
            <a:ahLst/>
            <a:cxnLst>
              <a:cxn ang="0">
                <a:pos x="wd2" y="hd2"/>
              </a:cxn>
              <a:cxn ang="5400000">
                <a:pos x="wd2" y="hd2"/>
              </a:cxn>
              <a:cxn ang="10800000">
                <a:pos x="wd2" y="hd2"/>
              </a:cxn>
              <a:cxn ang="16200000">
                <a:pos x="wd2" y="hd2"/>
              </a:cxn>
            </a:cxnLst>
            <a:rect l="0" t="0" r="r" b="b"/>
            <a:pathLst>
              <a:path w="21600" h="21571" extrusionOk="0">
                <a:moveTo>
                  <a:pt x="14" y="1"/>
                </a:moveTo>
                <a:lnTo>
                  <a:pt x="21600" y="1"/>
                </a:lnTo>
                <a:cubicBezTo>
                  <a:pt x="18534" y="-29"/>
                  <a:pt x="15511" y="690"/>
                  <a:pt x="12568" y="2104"/>
                </a:cubicBezTo>
                <a:cubicBezTo>
                  <a:pt x="9674" y="3493"/>
                  <a:pt x="6776" y="5595"/>
                  <a:pt x="4301" y="9780"/>
                </a:cubicBezTo>
                <a:cubicBezTo>
                  <a:pt x="2498" y="12831"/>
                  <a:pt x="1023" y="16874"/>
                  <a:pt x="0" y="21571"/>
                </a:cubicBezTo>
                <a:lnTo>
                  <a:pt x="14" y="1"/>
                </a:lnTo>
                <a:close/>
              </a:path>
            </a:pathLst>
          </a:custGeom>
          <a:solidFill>
            <a:srgbClr val="F4F4F4">
              <a:alpha val="16000"/>
            </a:srgbClr>
          </a:solidFill>
          <a:ln w="25400">
            <a:noFill/>
            <a:miter lim="400000"/>
          </a:ln>
        </p:spPr>
        <p:txBody>
          <a:bodyPr lIns="67727" tIns="67727" rIns="67727" bIns="67727" anchor="ctr"/>
          <a:lstStyle/>
          <a:p>
            <a:pPr defTabSz="609515">
              <a:buClrTx/>
              <a:defRPr sz="2400"/>
            </a:pPr>
            <a:endParaRPr sz="3200" kern="1200" dirty="0">
              <a:solidFill>
                <a:srgbClr val="070707"/>
              </a:solidFill>
              <a:latin typeface="Calibri"/>
              <a:ea typeface="+mn-ea"/>
              <a:cs typeface="+mn-cs"/>
            </a:endParaRPr>
          </a:p>
        </p:txBody>
      </p:sp>
      <p:sp>
        <p:nvSpPr>
          <p:cNvPr id="4" name="TextBox 3"/>
          <p:cNvSpPr txBox="1"/>
          <p:nvPr/>
        </p:nvSpPr>
        <p:spPr>
          <a:xfrm>
            <a:off x="4204946" y="5094577"/>
            <a:ext cx="7747567" cy="1077218"/>
          </a:xfrm>
          <a:prstGeom prst="rect">
            <a:avLst/>
          </a:prstGeom>
          <a:noFill/>
        </p:spPr>
        <p:txBody>
          <a:bodyPr wrap="square" rtlCol="0">
            <a:spAutoFit/>
          </a:bodyPr>
          <a:lstStyle/>
          <a:p>
            <a:r>
              <a:rPr lang="en-US" sz="1800" b="1" dirty="0"/>
              <a:t>Objective</a:t>
            </a:r>
            <a:r>
              <a:rPr lang="en-US" sz="1600" b="1" dirty="0"/>
              <a:t>: </a:t>
            </a:r>
            <a:endParaRPr lang="en-US" sz="1600" b="1" dirty="0" smtClean="0"/>
          </a:p>
          <a:p>
            <a:r>
              <a:rPr lang="en-US" sz="1600" dirty="0" smtClean="0"/>
              <a:t>Outline </a:t>
            </a:r>
            <a:r>
              <a:rPr lang="en-US" sz="1600" dirty="0"/>
              <a:t>strategies to improve collaboration, data architecture, quality, and traceability for the onboarding squad.</a:t>
            </a:r>
          </a:p>
          <a:p>
            <a:endParaRPr lang="en-US" dirty="0"/>
          </a:p>
        </p:txBody>
      </p:sp>
      <p:grpSp>
        <p:nvGrpSpPr>
          <p:cNvPr id="13" name="Group 12"/>
          <p:cNvGrpSpPr/>
          <p:nvPr/>
        </p:nvGrpSpPr>
        <p:grpSpPr>
          <a:xfrm>
            <a:off x="662050" y="2896226"/>
            <a:ext cx="3465725" cy="3548660"/>
            <a:chOff x="5358147" y="546593"/>
            <a:chExt cx="3465725" cy="3548660"/>
          </a:xfrm>
        </p:grpSpPr>
        <p:grpSp>
          <p:nvGrpSpPr>
            <p:cNvPr id="15" name="Group 14"/>
            <p:cNvGrpSpPr/>
            <p:nvPr/>
          </p:nvGrpSpPr>
          <p:grpSpPr>
            <a:xfrm>
              <a:off x="5950333" y="1227234"/>
              <a:ext cx="2261698" cy="2261698"/>
              <a:chOff x="5950333" y="1227234"/>
              <a:chExt cx="2261698" cy="2261698"/>
            </a:xfrm>
          </p:grpSpPr>
          <p:graphicFrame>
            <p:nvGraphicFramePr>
              <p:cNvPr id="65" name="Chart 64"/>
              <p:cNvGraphicFramePr/>
              <p:nvPr>
                <p:extLst>
                  <p:ext uri="{D42A27DB-BD31-4B8C-83A1-F6EECF244321}">
                    <p14:modId xmlns:p14="http://schemas.microsoft.com/office/powerpoint/2010/main" val="193154546"/>
                  </p:ext>
                </p:extLst>
              </p:nvPr>
            </p:nvGraphicFramePr>
            <p:xfrm>
              <a:off x="6225764" y="1462692"/>
              <a:ext cx="1700880" cy="1790296"/>
            </p:xfrm>
            <a:graphic>
              <a:graphicData uri="http://schemas.openxmlformats.org/drawingml/2006/chart">
                <c:chart xmlns:c="http://schemas.openxmlformats.org/drawingml/2006/chart" xmlns:r="http://schemas.openxmlformats.org/officeDocument/2006/relationships" r:id="rId2"/>
              </a:graphicData>
            </a:graphic>
          </p:graphicFrame>
          <p:sp>
            <p:nvSpPr>
              <p:cNvPr id="66" name="Oval 65"/>
              <p:cNvSpPr/>
              <p:nvPr/>
            </p:nvSpPr>
            <p:spPr>
              <a:xfrm>
                <a:off x="5950333" y="1227234"/>
                <a:ext cx="2261698" cy="2261698"/>
              </a:xfrm>
              <a:prstGeom prst="ellipse">
                <a:avLst/>
              </a:prstGeom>
              <a:noFill/>
              <a:ln w="1270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dirty="0"/>
              </a:p>
            </p:txBody>
          </p:sp>
          <p:sp>
            <p:nvSpPr>
              <p:cNvPr id="67" name="Title 1"/>
              <p:cNvSpPr txBox="1">
                <a:spLocks/>
              </p:cNvSpPr>
              <p:nvPr/>
            </p:nvSpPr>
            <p:spPr>
              <a:xfrm>
                <a:off x="6653875" y="1961023"/>
                <a:ext cx="976725" cy="783921"/>
              </a:xfrm>
              <a:prstGeom prst="rect">
                <a:avLst/>
              </a:prstGeom>
            </p:spPr>
            <p:txBody>
              <a:bodyPr vert="horz" lIns="91430" tIns="45715" rIns="91430" bIns="45715"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smtClean="0"/>
                  <a:t>Onboarding </a:t>
                </a:r>
              </a:p>
              <a:p>
                <a:pPr algn="ctr"/>
                <a:r>
                  <a:rPr lang="en-US" sz="1200" b="0" dirty="0" smtClean="0"/>
                  <a:t>Squad</a:t>
                </a:r>
                <a:endParaRPr lang="en-US" sz="1200" b="0" dirty="0"/>
              </a:p>
            </p:txBody>
          </p:sp>
        </p:grpSp>
        <p:grpSp>
          <p:nvGrpSpPr>
            <p:cNvPr id="16" name="Group 15"/>
            <p:cNvGrpSpPr/>
            <p:nvPr/>
          </p:nvGrpSpPr>
          <p:grpSpPr>
            <a:xfrm>
              <a:off x="5645480" y="548471"/>
              <a:ext cx="983046" cy="1397519"/>
              <a:chOff x="6986806" y="634090"/>
              <a:chExt cx="983046" cy="1397519"/>
            </a:xfrm>
          </p:grpSpPr>
          <p:sp>
            <p:nvSpPr>
              <p:cNvPr id="56" name="Shape 365"/>
              <p:cNvSpPr/>
              <p:nvPr/>
            </p:nvSpPr>
            <p:spPr>
              <a:xfrm>
                <a:off x="7051687" y="1060332"/>
                <a:ext cx="311759" cy="318625"/>
              </a:xfrm>
              <a:custGeom>
                <a:avLst/>
                <a:gdLst/>
                <a:ahLst/>
                <a:cxnLst>
                  <a:cxn ang="0">
                    <a:pos x="wd2" y="hd2"/>
                  </a:cxn>
                  <a:cxn ang="5400000">
                    <a:pos x="wd2" y="hd2"/>
                  </a:cxn>
                  <a:cxn ang="10800000">
                    <a:pos x="wd2" y="hd2"/>
                  </a:cxn>
                  <a:cxn ang="16200000">
                    <a:pos x="wd2" y="hd2"/>
                  </a:cxn>
                </a:cxnLst>
                <a:rect l="0" t="0" r="r" b="b"/>
                <a:pathLst>
                  <a:path w="21600" h="21288" extrusionOk="0">
                    <a:moveTo>
                      <a:pt x="7065" y="0"/>
                    </a:moveTo>
                    <a:cubicBezTo>
                      <a:pt x="7682" y="2773"/>
                      <a:pt x="7375" y="5664"/>
                      <a:pt x="6186" y="8258"/>
                    </a:cubicBezTo>
                    <a:cubicBezTo>
                      <a:pt x="4926" y="11008"/>
                      <a:pt x="2748" y="13272"/>
                      <a:pt x="0" y="14691"/>
                    </a:cubicBezTo>
                    <a:cubicBezTo>
                      <a:pt x="2614" y="16911"/>
                      <a:pt x="5644" y="18630"/>
                      <a:pt x="8926" y="19756"/>
                    </a:cubicBezTo>
                    <a:cubicBezTo>
                      <a:pt x="12985" y="21148"/>
                      <a:pt x="17326" y="21600"/>
                      <a:pt x="21600" y="21076"/>
                    </a:cubicBezTo>
                    <a:lnTo>
                      <a:pt x="17798" y="6393"/>
                    </a:lnTo>
                    <a:lnTo>
                      <a:pt x="7065" y="0"/>
                    </a:lnTo>
                    <a:close/>
                  </a:path>
                </a:pathLst>
              </a:custGeom>
              <a:solidFill>
                <a:srgbClr val="978A6E"/>
              </a:solidFill>
              <a:ln w="6350" cap="flat">
                <a:noFill/>
                <a:prstDash val="solid"/>
                <a:miter lim="400000"/>
              </a:ln>
              <a:effectLst/>
            </p:spPr>
            <p:txBody>
              <a:bodyPr wrap="square" lIns="0" tIns="0" rIns="0" bIns="0" numCol="1" anchor="ctr">
                <a:noAutofit/>
              </a:bodyPr>
              <a:lstStyle/>
              <a:p>
                <a:pPr lvl="0">
                  <a:defRPr sz="2400"/>
                </a:pPr>
                <a:endParaRPr dirty="0"/>
              </a:p>
            </p:txBody>
          </p:sp>
          <p:sp>
            <p:nvSpPr>
              <p:cNvPr id="57" name="Shape 366"/>
              <p:cNvSpPr/>
              <p:nvPr/>
            </p:nvSpPr>
            <p:spPr>
              <a:xfrm>
                <a:off x="7620620" y="1060330"/>
                <a:ext cx="312225" cy="318625"/>
              </a:xfrm>
              <a:custGeom>
                <a:avLst/>
                <a:gdLst/>
                <a:ahLst/>
                <a:cxnLst>
                  <a:cxn ang="0">
                    <a:pos x="wd2" y="hd2"/>
                  </a:cxn>
                  <a:cxn ang="5400000">
                    <a:pos x="wd2" y="hd2"/>
                  </a:cxn>
                  <a:cxn ang="10800000">
                    <a:pos x="wd2" y="hd2"/>
                  </a:cxn>
                  <a:cxn ang="16200000">
                    <a:pos x="wd2" y="hd2"/>
                  </a:cxn>
                </a:cxnLst>
                <a:rect l="0" t="0" r="r" b="b"/>
                <a:pathLst>
                  <a:path w="21600" h="21288" extrusionOk="0">
                    <a:moveTo>
                      <a:pt x="14535" y="0"/>
                    </a:moveTo>
                    <a:cubicBezTo>
                      <a:pt x="13918" y="2773"/>
                      <a:pt x="14225" y="5664"/>
                      <a:pt x="15414" y="8258"/>
                    </a:cubicBezTo>
                    <a:cubicBezTo>
                      <a:pt x="16674" y="11008"/>
                      <a:pt x="18852" y="13272"/>
                      <a:pt x="21600" y="14691"/>
                    </a:cubicBezTo>
                    <a:cubicBezTo>
                      <a:pt x="18986" y="16911"/>
                      <a:pt x="15956" y="18630"/>
                      <a:pt x="12674" y="19756"/>
                    </a:cubicBezTo>
                    <a:cubicBezTo>
                      <a:pt x="8615" y="21148"/>
                      <a:pt x="4274" y="21600"/>
                      <a:pt x="0" y="21076"/>
                    </a:cubicBezTo>
                    <a:lnTo>
                      <a:pt x="3802" y="6393"/>
                    </a:lnTo>
                    <a:lnTo>
                      <a:pt x="14535" y="0"/>
                    </a:lnTo>
                    <a:close/>
                  </a:path>
                </a:pathLst>
              </a:custGeom>
              <a:solidFill>
                <a:srgbClr val="978A6E"/>
              </a:solidFill>
              <a:ln w="6350" cap="flat">
                <a:noFill/>
                <a:prstDash val="solid"/>
                <a:miter lim="400000"/>
              </a:ln>
              <a:effectLst/>
            </p:spPr>
            <p:txBody>
              <a:bodyPr wrap="square" lIns="0" tIns="0" rIns="0" bIns="0" numCol="1" anchor="ctr">
                <a:noAutofit/>
              </a:bodyPr>
              <a:lstStyle/>
              <a:p>
                <a:pPr lvl="0">
                  <a:defRPr sz="2400"/>
                </a:pPr>
                <a:endParaRPr dirty="0"/>
              </a:p>
            </p:txBody>
          </p:sp>
          <p:sp>
            <p:nvSpPr>
              <p:cNvPr id="58" name="Shape 364"/>
              <p:cNvSpPr/>
              <p:nvPr/>
            </p:nvSpPr>
            <p:spPr>
              <a:xfrm>
                <a:off x="6986806" y="1267149"/>
                <a:ext cx="983046" cy="764460"/>
              </a:xfrm>
              <a:custGeom>
                <a:avLst/>
                <a:gdLst/>
                <a:ahLst/>
                <a:cxnLst>
                  <a:cxn ang="0">
                    <a:pos x="wd2" y="hd2"/>
                  </a:cxn>
                  <a:cxn ang="5400000">
                    <a:pos x="wd2" y="hd2"/>
                  </a:cxn>
                  <a:cxn ang="10800000">
                    <a:pos x="wd2" y="hd2"/>
                  </a:cxn>
                  <a:cxn ang="16200000">
                    <a:pos x="wd2" y="hd2"/>
                  </a:cxn>
                </a:cxnLst>
                <a:rect l="0" t="0" r="r" b="b"/>
                <a:pathLst>
                  <a:path w="21543" h="21404" extrusionOk="0">
                    <a:moveTo>
                      <a:pt x="10462" y="137"/>
                    </a:moveTo>
                    <a:cubicBezTo>
                      <a:pt x="9430" y="120"/>
                      <a:pt x="8402" y="275"/>
                      <a:pt x="7402" y="598"/>
                    </a:cubicBezTo>
                    <a:cubicBezTo>
                      <a:pt x="6789" y="796"/>
                      <a:pt x="6188" y="1057"/>
                      <a:pt x="5626" y="1425"/>
                    </a:cubicBezTo>
                    <a:cubicBezTo>
                      <a:pt x="4989" y="1841"/>
                      <a:pt x="4410" y="2389"/>
                      <a:pt x="3913" y="3046"/>
                    </a:cubicBezTo>
                    <a:cubicBezTo>
                      <a:pt x="2749" y="4852"/>
                      <a:pt x="1818" y="6884"/>
                      <a:pt x="1156" y="9066"/>
                    </a:cubicBezTo>
                    <a:cubicBezTo>
                      <a:pt x="540" y="11093"/>
                      <a:pt x="163" y="13226"/>
                      <a:pt x="38" y="15395"/>
                    </a:cubicBezTo>
                    <a:cubicBezTo>
                      <a:pt x="-57" y="15962"/>
                      <a:pt x="26" y="16555"/>
                      <a:pt x="270" y="17045"/>
                    </a:cubicBezTo>
                    <a:cubicBezTo>
                      <a:pt x="447" y="17400"/>
                      <a:pt x="697" y="17680"/>
                      <a:pt x="969" y="17917"/>
                    </a:cubicBezTo>
                    <a:cubicBezTo>
                      <a:pt x="1881" y="18714"/>
                      <a:pt x="2999" y="19031"/>
                      <a:pt x="4090" y="18802"/>
                    </a:cubicBezTo>
                    <a:cubicBezTo>
                      <a:pt x="5050" y="19661"/>
                      <a:pt x="6109" y="20324"/>
                      <a:pt x="7229" y="20766"/>
                    </a:cubicBezTo>
                    <a:cubicBezTo>
                      <a:pt x="8447" y="21246"/>
                      <a:pt x="9719" y="21458"/>
                      <a:pt x="10992" y="21393"/>
                    </a:cubicBezTo>
                    <a:cubicBezTo>
                      <a:pt x="12252" y="21341"/>
                      <a:pt x="13498" y="21036"/>
                      <a:pt x="14683" y="20490"/>
                    </a:cubicBezTo>
                    <a:cubicBezTo>
                      <a:pt x="15710" y="20016"/>
                      <a:pt x="16681" y="19367"/>
                      <a:pt x="17570" y="18558"/>
                    </a:cubicBezTo>
                    <a:cubicBezTo>
                      <a:pt x="18402" y="18761"/>
                      <a:pt x="19260" y="18680"/>
                      <a:pt x="20059" y="18325"/>
                    </a:cubicBezTo>
                    <a:cubicBezTo>
                      <a:pt x="20446" y="18152"/>
                      <a:pt x="20814" y="17916"/>
                      <a:pt x="21091" y="17534"/>
                    </a:cubicBezTo>
                    <a:cubicBezTo>
                      <a:pt x="21380" y="17135"/>
                      <a:pt x="21542" y="16615"/>
                      <a:pt x="21543" y="16066"/>
                    </a:cubicBezTo>
                    <a:cubicBezTo>
                      <a:pt x="21498" y="13823"/>
                      <a:pt x="21161" y="11605"/>
                      <a:pt x="20545" y="9504"/>
                    </a:cubicBezTo>
                    <a:cubicBezTo>
                      <a:pt x="19858" y="7157"/>
                      <a:pt x="18835" y="4995"/>
                      <a:pt x="17528" y="3126"/>
                    </a:cubicBezTo>
                    <a:cubicBezTo>
                      <a:pt x="17043" y="2523"/>
                      <a:pt x="16507" y="1991"/>
                      <a:pt x="15931" y="1540"/>
                    </a:cubicBezTo>
                    <a:cubicBezTo>
                      <a:pt x="15432" y="1150"/>
                      <a:pt x="14906" y="822"/>
                      <a:pt x="14355" y="573"/>
                    </a:cubicBezTo>
                    <a:cubicBezTo>
                      <a:pt x="13107" y="8"/>
                      <a:pt x="11767" y="-142"/>
                      <a:pt x="10462" y="137"/>
                    </a:cubicBezTo>
                    <a:close/>
                  </a:path>
                </a:pathLst>
              </a:custGeom>
              <a:solidFill>
                <a:schemeClr val="accent2"/>
              </a:solidFill>
              <a:ln w="6350" cap="flat">
                <a:noFill/>
                <a:prstDash val="solid"/>
                <a:miter lim="400000"/>
              </a:ln>
              <a:effectLst/>
            </p:spPr>
            <p:txBody>
              <a:bodyPr wrap="square" lIns="0" tIns="0" rIns="0" bIns="0" numCol="1" anchor="ctr">
                <a:noAutofit/>
              </a:bodyPr>
              <a:lstStyle/>
              <a:p>
                <a:pPr lvl="0">
                  <a:defRPr sz="2400"/>
                </a:pPr>
                <a:endParaRPr dirty="0"/>
              </a:p>
            </p:txBody>
          </p:sp>
          <p:sp>
            <p:nvSpPr>
              <p:cNvPr id="59" name="Shape 367"/>
              <p:cNvSpPr/>
              <p:nvPr/>
            </p:nvSpPr>
            <p:spPr>
              <a:xfrm>
                <a:off x="7304671" y="1258543"/>
                <a:ext cx="349970" cy="270090"/>
              </a:xfrm>
              <a:custGeom>
                <a:avLst/>
                <a:gdLst/>
                <a:ahLst/>
                <a:cxnLst>
                  <a:cxn ang="0">
                    <a:pos x="wd2" y="hd2"/>
                  </a:cxn>
                  <a:cxn ang="5400000">
                    <a:pos x="wd2" y="hd2"/>
                  </a:cxn>
                  <a:cxn ang="10800000">
                    <a:pos x="wd2" y="hd2"/>
                  </a:cxn>
                  <a:cxn ang="16200000">
                    <a:pos x="wd2" y="hd2"/>
                  </a:cxn>
                </a:cxnLst>
                <a:rect l="0" t="0" r="r" b="b"/>
                <a:pathLst>
                  <a:path w="21163" h="21571" extrusionOk="0">
                    <a:moveTo>
                      <a:pt x="5" y="2619"/>
                    </a:moveTo>
                    <a:cubicBezTo>
                      <a:pt x="3303" y="918"/>
                      <a:pt x="6809" y="30"/>
                      <a:pt x="10350" y="1"/>
                    </a:cubicBezTo>
                    <a:cubicBezTo>
                      <a:pt x="14020" y="-29"/>
                      <a:pt x="17661" y="863"/>
                      <a:pt x="21078" y="2630"/>
                    </a:cubicBezTo>
                    <a:cubicBezTo>
                      <a:pt x="21513" y="7677"/>
                      <a:pt x="20273" y="12725"/>
                      <a:pt x="17678" y="16474"/>
                    </a:cubicBezTo>
                    <a:cubicBezTo>
                      <a:pt x="15951" y="18970"/>
                      <a:pt x="13708" y="20742"/>
                      <a:pt x="11226" y="21571"/>
                    </a:cubicBezTo>
                    <a:cubicBezTo>
                      <a:pt x="8296" y="20723"/>
                      <a:pt x="5643" y="18675"/>
                      <a:pt x="3646" y="15720"/>
                    </a:cubicBezTo>
                    <a:cubicBezTo>
                      <a:pt x="1215" y="12123"/>
                      <a:pt x="-87" y="7438"/>
                      <a:pt x="5" y="2619"/>
                    </a:cubicBezTo>
                    <a:close/>
                  </a:path>
                </a:pathLst>
              </a:custGeom>
              <a:solidFill>
                <a:schemeClr val="bg1"/>
              </a:solidFill>
              <a:ln w="6350" cap="flat">
                <a:noFill/>
                <a:prstDash val="solid"/>
                <a:miter lim="400000"/>
              </a:ln>
              <a:effectLst/>
            </p:spPr>
            <p:txBody>
              <a:bodyPr wrap="square" lIns="0" tIns="0" rIns="0" bIns="0" numCol="1" anchor="ctr">
                <a:noAutofit/>
              </a:bodyPr>
              <a:lstStyle/>
              <a:p>
                <a:pPr lvl="0">
                  <a:defRPr sz="2400"/>
                </a:pPr>
                <a:endParaRPr dirty="0"/>
              </a:p>
            </p:txBody>
          </p:sp>
          <p:sp>
            <p:nvSpPr>
              <p:cNvPr id="60" name="Shape 368"/>
              <p:cNvSpPr/>
              <p:nvPr/>
            </p:nvSpPr>
            <p:spPr>
              <a:xfrm>
                <a:off x="7142163" y="634090"/>
                <a:ext cx="697707" cy="6977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CD480"/>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dirty="0"/>
              </a:p>
            </p:txBody>
          </p:sp>
          <p:sp>
            <p:nvSpPr>
              <p:cNvPr id="61" name="Shape 369"/>
              <p:cNvSpPr/>
              <p:nvPr/>
            </p:nvSpPr>
            <p:spPr>
              <a:xfrm>
                <a:off x="7139266" y="635177"/>
                <a:ext cx="702445" cy="434011"/>
              </a:xfrm>
              <a:custGeom>
                <a:avLst/>
                <a:gdLst/>
                <a:ahLst/>
                <a:cxnLst>
                  <a:cxn ang="0">
                    <a:pos x="wd2" y="hd2"/>
                  </a:cxn>
                  <a:cxn ang="5400000">
                    <a:pos x="wd2" y="hd2"/>
                  </a:cxn>
                  <a:cxn ang="10800000">
                    <a:pos x="wd2" y="hd2"/>
                  </a:cxn>
                  <a:cxn ang="16200000">
                    <a:pos x="wd2" y="hd2"/>
                  </a:cxn>
                </a:cxnLst>
                <a:rect l="0" t="0" r="r" b="b"/>
                <a:pathLst>
                  <a:path w="21166" h="21340" extrusionOk="0">
                    <a:moveTo>
                      <a:pt x="356" y="21340"/>
                    </a:moveTo>
                    <a:cubicBezTo>
                      <a:pt x="1012" y="20425"/>
                      <a:pt x="1614" y="19411"/>
                      <a:pt x="2154" y="18312"/>
                    </a:cubicBezTo>
                    <a:cubicBezTo>
                      <a:pt x="2788" y="17020"/>
                      <a:pt x="3332" y="15617"/>
                      <a:pt x="3777" y="14130"/>
                    </a:cubicBezTo>
                    <a:cubicBezTo>
                      <a:pt x="4039" y="13022"/>
                      <a:pt x="4532" y="12118"/>
                      <a:pt x="5159" y="11565"/>
                    </a:cubicBezTo>
                    <a:cubicBezTo>
                      <a:pt x="5769" y="11026"/>
                      <a:pt x="6474" y="10846"/>
                      <a:pt x="7183" y="10878"/>
                    </a:cubicBezTo>
                    <a:cubicBezTo>
                      <a:pt x="8740" y="10949"/>
                      <a:pt x="10213" y="12029"/>
                      <a:pt x="11287" y="13867"/>
                    </a:cubicBezTo>
                    <a:cubicBezTo>
                      <a:pt x="12562" y="15449"/>
                      <a:pt x="14055" y="16495"/>
                      <a:pt x="15636" y="16912"/>
                    </a:cubicBezTo>
                    <a:cubicBezTo>
                      <a:pt x="17510" y="17407"/>
                      <a:pt x="19431" y="17003"/>
                      <a:pt x="21166" y="15750"/>
                    </a:cubicBezTo>
                    <a:cubicBezTo>
                      <a:pt x="20977" y="11844"/>
                      <a:pt x="19968" y="8163"/>
                      <a:pt x="18310" y="5328"/>
                    </a:cubicBezTo>
                    <a:cubicBezTo>
                      <a:pt x="16381" y="2028"/>
                      <a:pt x="13726" y="118"/>
                      <a:pt x="10931" y="19"/>
                    </a:cubicBezTo>
                    <a:cubicBezTo>
                      <a:pt x="7321" y="-260"/>
                      <a:pt x="3879" y="2522"/>
                      <a:pt x="1827" y="7376"/>
                    </a:cubicBezTo>
                    <a:cubicBezTo>
                      <a:pt x="104" y="11453"/>
                      <a:pt x="-434" y="16559"/>
                      <a:pt x="356" y="21340"/>
                    </a:cubicBezTo>
                    <a:close/>
                  </a:path>
                </a:pathLst>
              </a:custGeom>
              <a:solidFill>
                <a:srgbClr val="AFA080"/>
              </a:solidFill>
              <a:ln w="6350" cap="flat">
                <a:noFill/>
                <a:prstDash val="solid"/>
                <a:miter lim="400000"/>
              </a:ln>
              <a:effectLst/>
            </p:spPr>
            <p:txBody>
              <a:bodyPr wrap="square" lIns="0" tIns="0" rIns="0" bIns="0" numCol="1" anchor="ctr">
                <a:noAutofit/>
              </a:bodyPr>
              <a:lstStyle/>
              <a:p>
                <a:pPr lvl="0">
                  <a:defRPr sz="2400"/>
                </a:pPr>
                <a:endParaRPr dirty="0"/>
              </a:p>
            </p:txBody>
          </p:sp>
          <p:sp>
            <p:nvSpPr>
              <p:cNvPr id="62" name="Shape 370"/>
              <p:cNvSpPr/>
              <p:nvPr/>
            </p:nvSpPr>
            <p:spPr>
              <a:xfrm>
                <a:off x="7758784" y="909520"/>
                <a:ext cx="100534" cy="176375"/>
              </a:xfrm>
              <a:prstGeom prst="roundRect">
                <a:avLst>
                  <a:gd name="adj" fmla="val 50000"/>
                </a:avLst>
              </a:prstGeom>
              <a:solidFill>
                <a:srgbClr val="57575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dirty="0"/>
              </a:p>
            </p:txBody>
          </p:sp>
          <p:sp>
            <p:nvSpPr>
              <p:cNvPr id="63" name="Shape 371"/>
              <p:cNvSpPr/>
              <p:nvPr/>
            </p:nvSpPr>
            <p:spPr>
              <a:xfrm>
                <a:off x="7597475" y="1070304"/>
                <a:ext cx="213411" cy="15492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041" y="8886"/>
                    </a:lnTo>
                    <a:cubicBezTo>
                      <a:pt x="20861" y="10314"/>
                      <a:pt x="20471" y="11675"/>
                      <a:pt x="19893" y="12886"/>
                    </a:cubicBezTo>
                    <a:cubicBezTo>
                      <a:pt x="18766" y="15249"/>
                      <a:pt x="17010" y="16907"/>
                      <a:pt x="15004" y="17502"/>
                    </a:cubicBezTo>
                    <a:lnTo>
                      <a:pt x="0" y="21600"/>
                    </a:lnTo>
                  </a:path>
                </a:pathLst>
              </a:custGeom>
              <a:noFill/>
              <a:ln w="28575" cap="flat" cmpd="sng">
                <a:solidFill>
                  <a:srgbClr val="575759"/>
                </a:solidFill>
                <a:prstDash val="solid"/>
                <a:miter lim="400000"/>
              </a:ln>
              <a:effectLst/>
            </p:spPr>
            <p:txBody>
              <a:bodyPr wrap="square" lIns="0" tIns="0" rIns="0" bIns="0" numCol="1" anchor="ctr">
                <a:noAutofit/>
              </a:bodyPr>
              <a:lstStyle/>
              <a:p>
                <a:pPr lvl="0">
                  <a:defRPr sz="2400"/>
                </a:pPr>
                <a:endParaRPr dirty="0"/>
              </a:p>
            </p:txBody>
          </p:sp>
          <p:sp>
            <p:nvSpPr>
              <p:cNvPr id="64" name="Shape 372"/>
              <p:cNvSpPr/>
              <p:nvPr/>
            </p:nvSpPr>
            <p:spPr>
              <a:xfrm rot="20649642">
                <a:off x="7501918" y="1183533"/>
                <a:ext cx="124955" cy="1005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7575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dirty="0"/>
              </a:p>
            </p:txBody>
          </p:sp>
        </p:grpSp>
        <p:grpSp>
          <p:nvGrpSpPr>
            <p:cNvPr id="17" name="Group 16"/>
            <p:cNvGrpSpPr/>
            <p:nvPr/>
          </p:nvGrpSpPr>
          <p:grpSpPr>
            <a:xfrm>
              <a:off x="7532875" y="546593"/>
              <a:ext cx="983047" cy="1399397"/>
              <a:chOff x="5627905" y="632212"/>
              <a:chExt cx="983047" cy="1399397"/>
            </a:xfrm>
          </p:grpSpPr>
          <p:sp>
            <p:nvSpPr>
              <p:cNvPr id="51" name="Shape 374"/>
              <p:cNvSpPr/>
              <p:nvPr/>
            </p:nvSpPr>
            <p:spPr>
              <a:xfrm>
                <a:off x="5627905" y="1267149"/>
                <a:ext cx="983047" cy="764460"/>
              </a:xfrm>
              <a:custGeom>
                <a:avLst/>
                <a:gdLst/>
                <a:ahLst/>
                <a:cxnLst>
                  <a:cxn ang="0">
                    <a:pos x="wd2" y="hd2"/>
                  </a:cxn>
                  <a:cxn ang="5400000">
                    <a:pos x="wd2" y="hd2"/>
                  </a:cxn>
                  <a:cxn ang="10800000">
                    <a:pos x="wd2" y="hd2"/>
                  </a:cxn>
                  <a:cxn ang="16200000">
                    <a:pos x="wd2" y="hd2"/>
                  </a:cxn>
                </a:cxnLst>
                <a:rect l="0" t="0" r="r" b="b"/>
                <a:pathLst>
                  <a:path w="21543" h="21404" extrusionOk="0">
                    <a:moveTo>
                      <a:pt x="10462" y="137"/>
                    </a:moveTo>
                    <a:cubicBezTo>
                      <a:pt x="9430" y="120"/>
                      <a:pt x="8402" y="275"/>
                      <a:pt x="7402" y="598"/>
                    </a:cubicBezTo>
                    <a:cubicBezTo>
                      <a:pt x="6789" y="796"/>
                      <a:pt x="6188" y="1057"/>
                      <a:pt x="5626" y="1425"/>
                    </a:cubicBezTo>
                    <a:cubicBezTo>
                      <a:pt x="4989" y="1841"/>
                      <a:pt x="4410" y="2389"/>
                      <a:pt x="3913" y="3046"/>
                    </a:cubicBezTo>
                    <a:cubicBezTo>
                      <a:pt x="2749" y="4852"/>
                      <a:pt x="1818" y="6884"/>
                      <a:pt x="1156" y="9066"/>
                    </a:cubicBezTo>
                    <a:cubicBezTo>
                      <a:pt x="540" y="11093"/>
                      <a:pt x="163" y="13226"/>
                      <a:pt x="38" y="15395"/>
                    </a:cubicBezTo>
                    <a:cubicBezTo>
                      <a:pt x="-57" y="15962"/>
                      <a:pt x="26" y="16555"/>
                      <a:pt x="270" y="17045"/>
                    </a:cubicBezTo>
                    <a:cubicBezTo>
                      <a:pt x="447" y="17400"/>
                      <a:pt x="697" y="17680"/>
                      <a:pt x="969" y="17917"/>
                    </a:cubicBezTo>
                    <a:cubicBezTo>
                      <a:pt x="1881" y="18714"/>
                      <a:pt x="2999" y="19031"/>
                      <a:pt x="4090" y="18802"/>
                    </a:cubicBezTo>
                    <a:cubicBezTo>
                      <a:pt x="5050" y="19661"/>
                      <a:pt x="6109" y="20324"/>
                      <a:pt x="7229" y="20766"/>
                    </a:cubicBezTo>
                    <a:cubicBezTo>
                      <a:pt x="8447" y="21246"/>
                      <a:pt x="9719" y="21458"/>
                      <a:pt x="10992" y="21393"/>
                    </a:cubicBezTo>
                    <a:cubicBezTo>
                      <a:pt x="12252" y="21341"/>
                      <a:pt x="13498" y="21036"/>
                      <a:pt x="14683" y="20490"/>
                    </a:cubicBezTo>
                    <a:cubicBezTo>
                      <a:pt x="15710" y="20016"/>
                      <a:pt x="16681" y="19367"/>
                      <a:pt x="17570" y="18558"/>
                    </a:cubicBezTo>
                    <a:cubicBezTo>
                      <a:pt x="18402" y="18761"/>
                      <a:pt x="19260" y="18680"/>
                      <a:pt x="20059" y="18325"/>
                    </a:cubicBezTo>
                    <a:cubicBezTo>
                      <a:pt x="20446" y="18152"/>
                      <a:pt x="20814" y="17916"/>
                      <a:pt x="21091" y="17534"/>
                    </a:cubicBezTo>
                    <a:cubicBezTo>
                      <a:pt x="21380" y="17135"/>
                      <a:pt x="21542" y="16615"/>
                      <a:pt x="21543" y="16066"/>
                    </a:cubicBezTo>
                    <a:cubicBezTo>
                      <a:pt x="21498" y="13823"/>
                      <a:pt x="21161" y="11605"/>
                      <a:pt x="20545" y="9504"/>
                    </a:cubicBezTo>
                    <a:cubicBezTo>
                      <a:pt x="19858" y="7157"/>
                      <a:pt x="18835" y="4995"/>
                      <a:pt x="17528" y="3126"/>
                    </a:cubicBezTo>
                    <a:cubicBezTo>
                      <a:pt x="17043" y="2523"/>
                      <a:pt x="16507" y="1991"/>
                      <a:pt x="15931" y="1540"/>
                    </a:cubicBezTo>
                    <a:cubicBezTo>
                      <a:pt x="15432" y="1150"/>
                      <a:pt x="14906" y="822"/>
                      <a:pt x="14355" y="573"/>
                    </a:cubicBezTo>
                    <a:cubicBezTo>
                      <a:pt x="13107" y="8"/>
                      <a:pt x="11767" y="-142"/>
                      <a:pt x="10462" y="137"/>
                    </a:cubicBezTo>
                    <a:close/>
                  </a:path>
                </a:pathLst>
              </a:custGeom>
              <a:solidFill>
                <a:schemeClr val="accent4"/>
              </a:solidFill>
              <a:ln w="6350" cap="flat">
                <a:noFill/>
                <a:prstDash val="solid"/>
                <a:miter lim="400000"/>
              </a:ln>
              <a:effectLst/>
            </p:spPr>
            <p:txBody>
              <a:bodyPr wrap="square" lIns="0" tIns="0" rIns="0" bIns="0" numCol="1" anchor="ctr">
                <a:noAutofit/>
              </a:bodyPr>
              <a:lstStyle/>
              <a:p>
                <a:pPr lvl="0">
                  <a:defRPr sz="2400"/>
                </a:pPr>
                <a:endParaRPr dirty="0"/>
              </a:p>
            </p:txBody>
          </p:sp>
          <p:sp>
            <p:nvSpPr>
              <p:cNvPr id="52" name="Shape 378"/>
              <p:cNvSpPr/>
              <p:nvPr/>
            </p:nvSpPr>
            <p:spPr>
              <a:xfrm>
                <a:off x="6074743" y="1361326"/>
                <a:ext cx="106716" cy="412991"/>
              </a:xfrm>
              <a:custGeom>
                <a:avLst/>
                <a:gdLst/>
                <a:ahLst/>
                <a:cxnLst>
                  <a:cxn ang="0">
                    <a:pos x="wd2" y="hd2"/>
                  </a:cxn>
                  <a:cxn ang="5400000">
                    <a:pos x="wd2" y="hd2"/>
                  </a:cxn>
                  <a:cxn ang="10800000">
                    <a:pos x="wd2" y="hd2"/>
                  </a:cxn>
                  <a:cxn ang="16200000">
                    <a:pos x="wd2" y="hd2"/>
                  </a:cxn>
                </a:cxnLst>
                <a:rect l="0" t="0" r="r" b="b"/>
                <a:pathLst>
                  <a:path w="21600" h="21536" extrusionOk="0">
                    <a:moveTo>
                      <a:pt x="5530" y="0"/>
                    </a:moveTo>
                    <a:lnTo>
                      <a:pt x="0" y="19596"/>
                    </a:lnTo>
                    <a:cubicBezTo>
                      <a:pt x="1763" y="20816"/>
                      <a:pt x="6397" y="21600"/>
                      <a:pt x="11443" y="21532"/>
                    </a:cubicBezTo>
                    <a:cubicBezTo>
                      <a:pt x="16029" y="21470"/>
                      <a:pt x="20028" y="20708"/>
                      <a:pt x="21600" y="19596"/>
                    </a:cubicBezTo>
                    <a:lnTo>
                      <a:pt x="15658" y="26"/>
                    </a:lnTo>
                    <a:lnTo>
                      <a:pt x="5530" y="0"/>
                    </a:lnTo>
                    <a:close/>
                  </a:path>
                </a:pathLst>
              </a:custGeom>
              <a:solidFill>
                <a:schemeClr val="bg2"/>
              </a:solidFill>
              <a:ln w="6350" cap="flat">
                <a:noFill/>
                <a:prstDash val="solid"/>
                <a:miter lim="400000"/>
              </a:ln>
              <a:effectLst/>
            </p:spPr>
            <p:txBody>
              <a:bodyPr wrap="square" lIns="0" tIns="0" rIns="0" bIns="0" numCol="1" anchor="ctr">
                <a:noAutofit/>
              </a:bodyPr>
              <a:lstStyle/>
              <a:p>
                <a:pPr lvl="0">
                  <a:defRPr sz="2400"/>
                </a:pPr>
                <a:endParaRPr dirty="0"/>
              </a:p>
            </p:txBody>
          </p:sp>
          <p:sp>
            <p:nvSpPr>
              <p:cNvPr id="53" name="Shape 377"/>
              <p:cNvSpPr/>
              <p:nvPr/>
            </p:nvSpPr>
            <p:spPr>
              <a:xfrm>
                <a:off x="6068245" y="1304925"/>
                <a:ext cx="124978" cy="70061"/>
              </a:xfrm>
              <a:custGeom>
                <a:avLst/>
                <a:gdLst/>
                <a:ahLst/>
                <a:cxnLst>
                  <a:cxn ang="0">
                    <a:pos x="wd2" y="hd2"/>
                  </a:cxn>
                  <a:cxn ang="5400000">
                    <a:pos x="wd2" y="hd2"/>
                  </a:cxn>
                  <a:cxn ang="10800000">
                    <a:pos x="wd2" y="hd2"/>
                  </a:cxn>
                  <a:cxn ang="16200000">
                    <a:pos x="wd2" y="hd2"/>
                  </a:cxn>
                </a:cxnLst>
                <a:rect l="0" t="0" r="r" b="b"/>
                <a:pathLst>
                  <a:path w="21600" h="21600" extrusionOk="0">
                    <a:moveTo>
                      <a:pt x="21600" y="12991"/>
                    </a:moveTo>
                    <a:lnTo>
                      <a:pt x="21600" y="8609"/>
                    </a:lnTo>
                    <a:cubicBezTo>
                      <a:pt x="21600" y="3854"/>
                      <a:pt x="19439" y="0"/>
                      <a:pt x="16774" y="0"/>
                    </a:cubicBezTo>
                    <a:lnTo>
                      <a:pt x="4826" y="0"/>
                    </a:lnTo>
                    <a:cubicBezTo>
                      <a:pt x="2161" y="0"/>
                      <a:pt x="0" y="3854"/>
                      <a:pt x="0" y="8609"/>
                    </a:cubicBezTo>
                    <a:lnTo>
                      <a:pt x="0" y="12991"/>
                    </a:lnTo>
                    <a:cubicBezTo>
                      <a:pt x="0" y="17746"/>
                      <a:pt x="2161" y="21600"/>
                      <a:pt x="4826" y="21600"/>
                    </a:cubicBezTo>
                    <a:lnTo>
                      <a:pt x="16774" y="21600"/>
                    </a:lnTo>
                    <a:cubicBezTo>
                      <a:pt x="19439" y="21600"/>
                      <a:pt x="21600" y="17746"/>
                      <a:pt x="21600" y="12991"/>
                    </a:cubicBezTo>
                    <a:close/>
                  </a:path>
                </a:pathLst>
              </a:custGeom>
              <a:solidFill>
                <a:schemeClr val="bg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dirty="0"/>
              </a:p>
            </p:txBody>
          </p:sp>
          <p:sp>
            <p:nvSpPr>
              <p:cNvPr id="54" name="Shape 375"/>
              <p:cNvSpPr/>
              <p:nvPr/>
            </p:nvSpPr>
            <p:spPr>
              <a:xfrm>
                <a:off x="5783263" y="634090"/>
                <a:ext cx="697707" cy="6977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CD480"/>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dirty="0"/>
              </a:p>
            </p:txBody>
          </p:sp>
          <p:sp>
            <p:nvSpPr>
              <p:cNvPr id="55" name="Shape 376"/>
              <p:cNvSpPr/>
              <p:nvPr/>
            </p:nvSpPr>
            <p:spPr>
              <a:xfrm>
                <a:off x="5785601" y="632212"/>
                <a:ext cx="690769" cy="327892"/>
              </a:xfrm>
              <a:custGeom>
                <a:avLst/>
                <a:gdLst/>
                <a:ahLst/>
                <a:cxnLst>
                  <a:cxn ang="0">
                    <a:pos x="wd2" y="hd2"/>
                  </a:cxn>
                  <a:cxn ang="5400000">
                    <a:pos x="wd2" y="hd2"/>
                  </a:cxn>
                  <a:cxn ang="10800000">
                    <a:pos x="wd2" y="hd2"/>
                  </a:cxn>
                  <a:cxn ang="16200000">
                    <a:pos x="wd2" y="hd2"/>
                  </a:cxn>
                </a:cxnLst>
                <a:rect l="0" t="0" r="r" b="b"/>
                <a:pathLst>
                  <a:path w="21600" h="21128" extrusionOk="0">
                    <a:moveTo>
                      <a:pt x="0" y="19988"/>
                    </a:moveTo>
                    <a:cubicBezTo>
                      <a:pt x="1735" y="16033"/>
                      <a:pt x="4213" y="13837"/>
                      <a:pt x="6795" y="13971"/>
                    </a:cubicBezTo>
                    <a:cubicBezTo>
                      <a:pt x="8534" y="14062"/>
                      <a:pt x="10220" y="15224"/>
                      <a:pt x="11636" y="17307"/>
                    </a:cubicBezTo>
                    <a:cubicBezTo>
                      <a:pt x="12954" y="19511"/>
                      <a:pt x="14568" y="20829"/>
                      <a:pt x="16261" y="21083"/>
                    </a:cubicBezTo>
                    <a:cubicBezTo>
                      <a:pt x="18155" y="21367"/>
                      <a:pt x="20038" y="20309"/>
                      <a:pt x="21600" y="18085"/>
                    </a:cubicBezTo>
                    <a:cubicBezTo>
                      <a:pt x="21267" y="13925"/>
                      <a:pt x="20346" y="10061"/>
                      <a:pt x="18955" y="6969"/>
                    </a:cubicBezTo>
                    <a:cubicBezTo>
                      <a:pt x="16982" y="2584"/>
                      <a:pt x="14227" y="67"/>
                      <a:pt x="11333" y="12"/>
                    </a:cubicBezTo>
                    <a:cubicBezTo>
                      <a:pt x="7616" y="-233"/>
                      <a:pt x="4088" y="3387"/>
                      <a:pt x="1928" y="9653"/>
                    </a:cubicBezTo>
                    <a:cubicBezTo>
                      <a:pt x="875" y="12710"/>
                      <a:pt x="210" y="16263"/>
                      <a:pt x="0" y="19988"/>
                    </a:cubicBezTo>
                    <a:close/>
                  </a:path>
                </a:pathLst>
              </a:custGeom>
              <a:solidFill>
                <a:srgbClr val="AFA080"/>
              </a:solidFill>
              <a:ln w="6350" cap="flat">
                <a:noFill/>
                <a:prstDash val="solid"/>
                <a:miter lim="400000"/>
              </a:ln>
              <a:effectLst/>
            </p:spPr>
            <p:txBody>
              <a:bodyPr wrap="square" lIns="0" tIns="0" rIns="0" bIns="0" numCol="1" anchor="ctr">
                <a:noAutofit/>
              </a:bodyPr>
              <a:lstStyle/>
              <a:p>
                <a:pPr lvl="0">
                  <a:defRPr sz="2400"/>
                </a:pPr>
                <a:endParaRPr dirty="0"/>
              </a:p>
            </p:txBody>
          </p:sp>
        </p:grpSp>
        <p:grpSp>
          <p:nvGrpSpPr>
            <p:cNvPr id="18" name="Group 17"/>
            <p:cNvGrpSpPr/>
            <p:nvPr/>
          </p:nvGrpSpPr>
          <p:grpSpPr>
            <a:xfrm>
              <a:off x="5655186" y="2620204"/>
              <a:ext cx="983046" cy="1397519"/>
              <a:chOff x="5740806" y="2491773"/>
              <a:chExt cx="983046" cy="1397519"/>
            </a:xfrm>
          </p:grpSpPr>
          <p:sp>
            <p:nvSpPr>
              <p:cNvPr id="45" name="Shape 365"/>
              <p:cNvSpPr/>
              <p:nvPr/>
            </p:nvSpPr>
            <p:spPr>
              <a:xfrm>
                <a:off x="5805687" y="2918015"/>
                <a:ext cx="311759" cy="318625"/>
              </a:xfrm>
              <a:custGeom>
                <a:avLst/>
                <a:gdLst/>
                <a:ahLst/>
                <a:cxnLst>
                  <a:cxn ang="0">
                    <a:pos x="wd2" y="hd2"/>
                  </a:cxn>
                  <a:cxn ang="5400000">
                    <a:pos x="wd2" y="hd2"/>
                  </a:cxn>
                  <a:cxn ang="10800000">
                    <a:pos x="wd2" y="hd2"/>
                  </a:cxn>
                  <a:cxn ang="16200000">
                    <a:pos x="wd2" y="hd2"/>
                  </a:cxn>
                </a:cxnLst>
                <a:rect l="0" t="0" r="r" b="b"/>
                <a:pathLst>
                  <a:path w="21600" h="21288" extrusionOk="0">
                    <a:moveTo>
                      <a:pt x="7065" y="0"/>
                    </a:moveTo>
                    <a:cubicBezTo>
                      <a:pt x="7682" y="2773"/>
                      <a:pt x="7375" y="5664"/>
                      <a:pt x="6186" y="8258"/>
                    </a:cubicBezTo>
                    <a:cubicBezTo>
                      <a:pt x="4926" y="11008"/>
                      <a:pt x="2748" y="13272"/>
                      <a:pt x="0" y="14691"/>
                    </a:cubicBezTo>
                    <a:cubicBezTo>
                      <a:pt x="2614" y="16911"/>
                      <a:pt x="5644" y="18630"/>
                      <a:pt x="8926" y="19756"/>
                    </a:cubicBezTo>
                    <a:cubicBezTo>
                      <a:pt x="12985" y="21148"/>
                      <a:pt x="17326" y="21600"/>
                      <a:pt x="21600" y="21076"/>
                    </a:cubicBezTo>
                    <a:lnTo>
                      <a:pt x="17798" y="6393"/>
                    </a:lnTo>
                    <a:lnTo>
                      <a:pt x="7065" y="0"/>
                    </a:lnTo>
                    <a:close/>
                  </a:path>
                </a:pathLst>
              </a:custGeom>
              <a:solidFill>
                <a:srgbClr val="C9AD3A"/>
              </a:solidFill>
              <a:ln w="6350" cap="flat">
                <a:noFill/>
                <a:prstDash val="solid"/>
                <a:miter lim="400000"/>
              </a:ln>
              <a:effectLst/>
            </p:spPr>
            <p:txBody>
              <a:bodyPr wrap="square" lIns="0" tIns="0" rIns="0" bIns="0" numCol="1" anchor="ctr">
                <a:noAutofit/>
              </a:bodyPr>
              <a:lstStyle/>
              <a:p>
                <a:pPr lvl="0">
                  <a:defRPr sz="2400"/>
                </a:pPr>
                <a:endParaRPr dirty="0"/>
              </a:p>
            </p:txBody>
          </p:sp>
          <p:sp>
            <p:nvSpPr>
              <p:cNvPr id="46" name="Shape 366"/>
              <p:cNvSpPr/>
              <p:nvPr/>
            </p:nvSpPr>
            <p:spPr>
              <a:xfrm>
                <a:off x="6374620" y="2918013"/>
                <a:ext cx="312225" cy="318625"/>
              </a:xfrm>
              <a:custGeom>
                <a:avLst/>
                <a:gdLst/>
                <a:ahLst/>
                <a:cxnLst>
                  <a:cxn ang="0">
                    <a:pos x="wd2" y="hd2"/>
                  </a:cxn>
                  <a:cxn ang="5400000">
                    <a:pos x="wd2" y="hd2"/>
                  </a:cxn>
                  <a:cxn ang="10800000">
                    <a:pos x="wd2" y="hd2"/>
                  </a:cxn>
                  <a:cxn ang="16200000">
                    <a:pos x="wd2" y="hd2"/>
                  </a:cxn>
                </a:cxnLst>
                <a:rect l="0" t="0" r="r" b="b"/>
                <a:pathLst>
                  <a:path w="21600" h="21288" extrusionOk="0">
                    <a:moveTo>
                      <a:pt x="14535" y="0"/>
                    </a:moveTo>
                    <a:cubicBezTo>
                      <a:pt x="13918" y="2773"/>
                      <a:pt x="14225" y="5664"/>
                      <a:pt x="15414" y="8258"/>
                    </a:cubicBezTo>
                    <a:cubicBezTo>
                      <a:pt x="16674" y="11008"/>
                      <a:pt x="18852" y="13272"/>
                      <a:pt x="21600" y="14691"/>
                    </a:cubicBezTo>
                    <a:cubicBezTo>
                      <a:pt x="18986" y="16911"/>
                      <a:pt x="15956" y="18630"/>
                      <a:pt x="12674" y="19756"/>
                    </a:cubicBezTo>
                    <a:cubicBezTo>
                      <a:pt x="8615" y="21148"/>
                      <a:pt x="4274" y="21600"/>
                      <a:pt x="0" y="21076"/>
                    </a:cubicBezTo>
                    <a:lnTo>
                      <a:pt x="3802" y="6393"/>
                    </a:lnTo>
                    <a:lnTo>
                      <a:pt x="14535" y="0"/>
                    </a:lnTo>
                    <a:close/>
                  </a:path>
                </a:pathLst>
              </a:custGeom>
              <a:solidFill>
                <a:srgbClr val="C9AD3A"/>
              </a:solidFill>
              <a:ln w="6350" cap="flat">
                <a:noFill/>
                <a:prstDash val="solid"/>
                <a:miter lim="400000"/>
              </a:ln>
              <a:effectLst/>
            </p:spPr>
            <p:txBody>
              <a:bodyPr wrap="square" lIns="0" tIns="0" rIns="0" bIns="0" numCol="1" anchor="ctr">
                <a:noAutofit/>
              </a:bodyPr>
              <a:lstStyle/>
              <a:p>
                <a:pPr lvl="0">
                  <a:defRPr sz="2400"/>
                </a:pPr>
                <a:endParaRPr dirty="0"/>
              </a:p>
            </p:txBody>
          </p:sp>
          <p:sp>
            <p:nvSpPr>
              <p:cNvPr id="47" name="Shape 364"/>
              <p:cNvSpPr/>
              <p:nvPr/>
            </p:nvSpPr>
            <p:spPr>
              <a:xfrm>
                <a:off x="5740806" y="3124832"/>
                <a:ext cx="983046" cy="764460"/>
              </a:xfrm>
              <a:custGeom>
                <a:avLst/>
                <a:gdLst/>
                <a:ahLst/>
                <a:cxnLst>
                  <a:cxn ang="0">
                    <a:pos x="wd2" y="hd2"/>
                  </a:cxn>
                  <a:cxn ang="5400000">
                    <a:pos x="wd2" y="hd2"/>
                  </a:cxn>
                  <a:cxn ang="10800000">
                    <a:pos x="wd2" y="hd2"/>
                  </a:cxn>
                  <a:cxn ang="16200000">
                    <a:pos x="wd2" y="hd2"/>
                  </a:cxn>
                </a:cxnLst>
                <a:rect l="0" t="0" r="r" b="b"/>
                <a:pathLst>
                  <a:path w="21543" h="21404" extrusionOk="0">
                    <a:moveTo>
                      <a:pt x="10462" y="137"/>
                    </a:moveTo>
                    <a:cubicBezTo>
                      <a:pt x="9430" y="120"/>
                      <a:pt x="8402" y="275"/>
                      <a:pt x="7402" y="598"/>
                    </a:cubicBezTo>
                    <a:cubicBezTo>
                      <a:pt x="6789" y="796"/>
                      <a:pt x="6188" y="1057"/>
                      <a:pt x="5626" y="1425"/>
                    </a:cubicBezTo>
                    <a:cubicBezTo>
                      <a:pt x="4989" y="1841"/>
                      <a:pt x="4410" y="2389"/>
                      <a:pt x="3913" y="3046"/>
                    </a:cubicBezTo>
                    <a:cubicBezTo>
                      <a:pt x="2749" y="4852"/>
                      <a:pt x="1818" y="6884"/>
                      <a:pt x="1156" y="9066"/>
                    </a:cubicBezTo>
                    <a:cubicBezTo>
                      <a:pt x="540" y="11093"/>
                      <a:pt x="163" y="13226"/>
                      <a:pt x="38" y="15395"/>
                    </a:cubicBezTo>
                    <a:cubicBezTo>
                      <a:pt x="-57" y="15962"/>
                      <a:pt x="26" y="16555"/>
                      <a:pt x="270" y="17045"/>
                    </a:cubicBezTo>
                    <a:cubicBezTo>
                      <a:pt x="447" y="17400"/>
                      <a:pt x="697" y="17680"/>
                      <a:pt x="969" y="17917"/>
                    </a:cubicBezTo>
                    <a:cubicBezTo>
                      <a:pt x="1881" y="18714"/>
                      <a:pt x="2999" y="19031"/>
                      <a:pt x="4090" y="18802"/>
                    </a:cubicBezTo>
                    <a:cubicBezTo>
                      <a:pt x="5050" y="19661"/>
                      <a:pt x="6109" y="20324"/>
                      <a:pt x="7229" y="20766"/>
                    </a:cubicBezTo>
                    <a:cubicBezTo>
                      <a:pt x="8447" y="21246"/>
                      <a:pt x="9719" y="21458"/>
                      <a:pt x="10992" y="21393"/>
                    </a:cubicBezTo>
                    <a:cubicBezTo>
                      <a:pt x="12252" y="21341"/>
                      <a:pt x="13498" y="21036"/>
                      <a:pt x="14683" y="20490"/>
                    </a:cubicBezTo>
                    <a:cubicBezTo>
                      <a:pt x="15710" y="20016"/>
                      <a:pt x="16681" y="19367"/>
                      <a:pt x="17570" y="18558"/>
                    </a:cubicBezTo>
                    <a:cubicBezTo>
                      <a:pt x="18402" y="18761"/>
                      <a:pt x="19260" y="18680"/>
                      <a:pt x="20059" y="18325"/>
                    </a:cubicBezTo>
                    <a:cubicBezTo>
                      <a:pt x="20446" y="18152"/>
                      <a:pt x="20814" y="17916"/>
                      <a:pt x="21091" y="17534"/>
                    </a:cubicBezTo>
                    <a:cubicBezTo>
                      <a:pt x="21380" y="17135"/>
                      <a:pt x="21542" y="16615"/>
                      <a:pt x="21543" y="16066"/>
                    </a:cubicBezTo>
                    <a:cubicBezTo>
                      <a:pt x="21498" y="13823"/>
                      <a:pt x="21161" y="11605"/>
                      <a:pt x="20545" y="9504"/>
                    </a:cubicBezTo>
                    <a:cubicBezTo>
                      <a:pt x="19858" y="7157"/>
                      <a:pt x="18835" y="4995"/>
                      <a:pt x="17528" y="3126"/>
                    </a:cubicBezTo>
                    <a:cubicBezTo>
                      <a:pt x="17043" y="2523"/>
                      <a:pt x="16507" y="1991"/>
                      <a:pt x="15931" y="1540"/>
                    </a:cubicBezTo>
                    <a:cubicBezTo>
                      <a:pt x="15432" y="1150"/>
                      <a:pt x="14906" y="822"/>
                      <a:pt x="14355" y="573"/>
                    </a:cubicBezTo>
                    <a:cubicBezTo>
                      <a:pt x="13107" y="8"/>
                      <a:pt x="11767" y="-142"/>
                      <a:pt x="10462" y="137"/>
                    </a:cubicBezTo>
                    <a:close/>
                  </a:path>
                </a:pathLst>
              </a:custGeom>
              <a:solidFill>
                <a:schemeClr val="accent5"/>
              </a:solidFill>
              <a:ln w="6350" cap="flat">
                <a:noFill/>
                <a:prstDash val="solid"/>
                <a:miter lim="400000"/>
              </a:ln>
              <a:effectLst/>
            </p:spPr>
            <p:txBody>
              <a:bodyPr wrap="square" lIns="0" tIns="0" rIns="0" bIns="0" numCol="1" anchor="ctr">
                <a:noAutofit/>
              </a:bodyPr>
              <a:lstStyle/>
              <a:p>
                <a:pPr lvl="0">
                  <a:defRPr sz="2400"/>
                </a:pPr>
                <a:endParaRPr dirty="0"/>
              </a:p>
            </p:txBody>
          </p:sp>
          <p:sp>
            <p:nvSpPr>
              <p:cNvPr id="48" name="Shape 367"/>
              <p:cNvSpPr/>
              <p:nvPr/>
            </p:nvSpPr>
            <p:spPr>
              <a:xfrm>
                <a:off x="6058671" y="3116226"/>
                <a:ext cx="349970" cy="270090"/>
              </a:xfrm>
              <a:custGeom>
                <a:avLst/>
                <a:gdLst/>
                <a:ahLst/>
                <a:cxnLst>
                  <a:cxn ang="0">
                    <a:pos x="wd2" y="hd2"/>
                  </a:cxn>
                  <a:cxn ang="5400000">
                    <a:pos x="wd2" y="hd2"/>
                  </a:cxn>
                  <a:cxn ang="10800000">
                    <a:pos x="wd2" y="hd2"/>
                  </a:cxn>
                  <a:cxn ang="16200000">
                    <a:pos x="wd2" y="hd2"/>
                  </a:cxn>
                </a:cxnLst>
                <a:rect l="0" t="0" r="r" b="b"/>
                <a:pathLst>
                  <a:path w="21163" h="21571" extrusionOk="0">
                    <a:moveTo>
                      <a:pt x="5" y="2619"/>
                    </a:moveTo>
                    <a:cubicBezTo>
                      <a:pt x="3303" y="918"/>
                      <a:pt x="6809" y="30"/>
                      <a:pt x="10350" y="1"/>
                    </a:cubicBezTo>
                    <a:cubicBezTo>
                      <a:pt x="14020" y="-29"/>
                      <a:pt x="17661" y="863"/>
                      <a:pt x="21078" y="2630"/>
                    </a:cubicBezTo>
                    <a:cubicBezTo>
                      <a:pt x="21513" y="7677"/>
                      <a:pt x="20273" y="12725"/>
                      <a:pt x="17678" y="16474"/>
                    </a:cubicBezTo>
                    <a:cubicBezTo>
                      <a:pt x="15951" y="18970"/>
                      <a:pt x="13708" y="20742"/>
                      <a:pt x="11226" y="21571"/>
                    </a:cubicBezTo>
                    <a:cubicBezTo>
                      <a:pt x="8296" y="20723"/>
                      <a:pt x="5643" y="18675"/>
                      <a:pt x="3646" y="15720"/>
                    </a:cubicBezTo>
                    <a:cubicBezTo>
                      <a:pt x="1215" y="12123"/>
                      <a:pt x="-87" y="7438"/>
                      <a:pt x="5" y="2619"/>
                    </a:cubicBezTo>
                    <a:close/>
                  </a:path>
                </a:pathLst>
              </a:custGeom>
              <a:solidFill>
                <a:schemeClr val="bg1"/>
              </a:solidFill>
              <a:ln w="6350" cap="flat">
                <a:noFill/>
                <a:prstDash val="solid"/>
                <a:miter lim="400000"/>
              </a:ln>
              <a:effectLst/>
            </p:spPr>
            <p:txBody>
              <a:bodyPr wrap="square" lIns="0" tIns="0" rIns="0" bIns="0" numCol="1" anchor="ctr">
                <a:noAutofit/>
              </a:bodyPr>
              <a:lstStyle/>
              <a:p>
                <a:pPr lvl="0">
                  <a:defRPr sz="2400"/>
                </a:pPr>
                <a:endParaRPr dirty="0"/>
              </a:p>
            </p:txBody>
          </p:sp>
          <p:sp>
            <p:nvSpPr>
              <p:cNvPr id="49" name="Shape 368"/>
              <p:cNvSpPr/>
              <p:nvPr/>
            </p:nvSpPr>
            <p:spPr>
              <a:xfrm>
                <a:off x="5896163" y="2491773"/>
                <a:ext cx="697707" cy="6977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CD480"/>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dirty="0"/>
              </a:p>
            </p:txBody>
          </p:sp>
          <p:sp>
            <p:nvSpPr>
              <p:cNvPr id="50" name="Shape 369"/>
              <p:cNvSpPr/>
              <p:nvPr/>
            </p:nvSpPr>
            <p:spPr>
              <a:xfrm>
                <a:off x="5893266" y="2492860"/>
                <a:ext cx="702445" cy="434011"/>
              </a:xfrm>
              <a:custGeom>
                <a:avLst/>
                <a:gdLst/>
                <a:ahLst/>
                <a:cxnLst>
                  <a:cxn ang="0">
                    <a:pos x="wd2" y="hd2"/>
                  </a:cxn>
                  <a:cxn ang="5400000">
                    <a:pos x="wd2" y="hd2"/>
                  </a:cxn>
                  <a:cxn ang="10800000">
                    <a:pos x="wd2" y="hd2"/>
                  </a:cxn>
                  <a:cxn ang="16200000">
                    <a:pos x="wd2" y="hd2"/>
                  </a:cxn>
                </a:cxnLst>
                <a:rect l="0" t="0" r="r" b="b"/>
                <a:pathLst>
                  <a:path w="21166" h="21340" extrusionOk="0">
                    <a:moveTo>
                      <a:pt x="356" y="21340"/>
                    </a:moveTo>
                    <a:cubicBezTo>
                      <a:pt x="1012" y="20425"/>
                      <a:pt x="1614" y="19411"/>
                      <a:pt x="2154" y="18312"/>
                    </a:cubicBezTo>
                    <a:cubicBezTo>
                      <a:pt x="2788" y="17020"/>
                      <a:pt x="3332" y="15617"/>
                      <a:pt x="3777" y="14130"/>
                    </a:cubicBezTo>
                    <a:cubicBezTo>
                      <a:pt x="4039" y="13022"/>
                      <a:pt x="4532" y="12118"/>
                      <a:pt x="5159" y="11565"/>
                    </a:cubicBezTo>
                    <a:cubicBezTo>
                      <a:pt x="5769" y="11026"/>
                      <a:pt x="6474" y="10846"/>
                      <a:pt x="7183" y="10878"/>
                    </a:cubicBezTo>
                    <a:cubicBezTo>
                      <a:pt x="8740" y="10949"/>
                      <a:pt x="10213" y="12029"/>
                      <a:pt x="11287" y="13867"/>
                    </a:cubicBezTo>
                    <a:cubicBezTo>
                      <a:pt x="12562" y="15449"/>
                      <a:pt x="14055" y="16495"/>
                      <a:pt x="15636" y="16912"/>
                    </a:cubicBezTo>
                    <a:cubicBezTo>
                      <a:pt x="17510" y="17407"/>
                      <a:pt x="19431" y="17003"/>
                      <a:pt x="21166" y="15750"/>
                    </a:cubicBezTo>
                    <a:cubicBezTo>
                      <a:pt x="20977" y="11844"/>
                      <a:pt x="19968" y="8163"/>
                      <a:pt x="18310" y="5328"/>
                    </a:cubicBezTo>
                    <a:cubicBezTo>
                      <a:pt x="16381" y="2028"/>
                      <a:pt x="13726" y="118"/>
                      <a:pt x="10931" y="19"/>
                    </a:cubicBezTo>
                    <a:cubicBezTo>
                      <a:pt x="7321" y="-260"/>
                      <a:pt x="3879" y="2522"/>
                      <a:pt x="1827" y="7376"/>
                    </a:cubicBezTo>
                    <a:cubicBezTo>
                      <a:pt x="104" y="11453"/>
                      <a:pt x="-434" y="16559"/>
                      <a:pt x="356" y="21340"/>
                    </a:cubicBezTo>
                    <a:close/>
                  </a:path>
                </a:pathLst>
              </a:custGeom>
              <a:solidFill>
                <a:schemeClr val="accent3"/>
              </a:solidFill>
              <a:ln w="6350" cap="flat">
                <a:noFill/>
                <a:prstDash val="solid"/>
                <a:miter lim="400000"/>
              </a:ln>
              <a:effectLst/>
            </p:spPr>
            <p:txBody>
              <a:bodyPr wrap="square" lIns="0" tIns="0" rIns="0" bIns="0" numCol="1" anchor="ctr">
                <a:noAutofit/>
              </a:bodyPr>
              <a:lstStyle/>
              <a:p>
                <a:pPr lvl="0">
                  <a:defRPr sz="2400"/>
                </a:pPr>
                <a:endParaRPr dirty="0"/>
              </a:p>
            </p:txBody>
          </p:sp>
        </p:grpSp>
        <p:grpSp>
          <p:nvGrpSpPr>
            <p:cNvPr id="19" name="Group 18"/>
            <p:cNvGrpSpPr/>
            <p:nvPr/>
          </p:nvGrpSpPr>
          <p:grpSpPr>
            <a:xfrm>
              <a:off x="7528311" y="2618326"/>
              <a:ext cx="983047" cy="1399397"/>
              <a:chOff x="5627905" y="632212"/>
              <a:chExt cx="983047" cy="1399397"/>
            </a:xfrm>
          </p:grpSpPr>
          <p:sp>
            <p:nvSpPr>
              <p:cNvPr id="40" name="Shape 374"/>
              <p:cNvSpPr/>
              <p:nvPr/>
            </p:nvSpPr>
            <p:spPr>
              <a:xfrm>
                <a:off x="5627905" y="1267149"/>
                <a:ext cx="983047" cy="764460"/>
              </a:xfrm>
              <a:custGeom>
                <a:avLst/>
                <a:gdLst/>
                <a:ahLst/>
                <a:cxnLst>
                  <a:cxn ang="0">
                    <a:pos x="wd2" y="hd2"/>
                  </a:cxn>
                  <a:cxn ang="5400000">
                    <a:pos x="wd2" y="hd2"/>
                  </a:cxn>
                  <a:cxn ang="10800000">
                    <a:pos x="wd2" y="hd2"/>
                  </a:cxn>
                  <a:cxn ang="16200000">
                    <a:pos x="wd2" y="hd2"/>
                  </a:cxn>
                </a:cxnLst>
                <a:rect l="0" t="0" r="r" b="b"/>
                <a:pathLst>
                  <a:path w="21543" h="21404" extrusionOk="0">
                    <a:moveTo>
                      <a:pt x="10462" y="137"/>
                    </a:moveTo>
                    <a:cubicBezTo>
                      <a:pt x="9430" y="120"/>
                      <a:pt x="8402" y="275"/>
                      <a:pt x="7402" y="598"/>
                    </a:cubicBezTo>
                    <a:cubicBezTo>
                      <a:pt x="6789" y="796"/>
                      <a:pt x="6188" y="1057"/>
                      <a:pt x="5626" y="1425"/>
                    </a:cubicBezTo>
                    <a:cubicBezTo>
                      <a:pt x="4989" y="1841"/>
                      <a:pt x="4410" y="2389"/>
                      <a:pt x="3913" y="3046"/>
                    </a:cubicBezTo>
                    <a:cubicBezTo>
                      <a:pt x="2749" y="4852"/>
                      <a:pt x="1818" y="6884"/>
                      <a:pt x="1156" y="9066"/>
                    </a:cubicBezTo>
                    <a:cubicBezTo>
                      <a:pt x="540" y="11093"/>
                      <a:pt x="163" y="13226"/>
                      <a:pt x="38" y="15395"/>
                    </a:cubicBezTo>
                    <a:cubicBezTo>
                      <a:pt x="-57" y="15962"/>
                      <a:pt x="26" y="16555"/>
                      <a:pt x="270" y="17045"/>
                    </a:cubicBezTo>
                    <a:cubicBezTo>
                      <a:pt x="447" y="17400"/>
                      <a:pt x="697" y="17680"/>
                      <a:pt x="969" y="17917"/>
                    </a:cubicBezTo>
                    <a:cubicBezTo>
                      <a:pt x="1881" y="18714"/>
                      <a:pt x="2999" y="19031"/>
                      <a:pt x="4090" y="18802"/>
                    </a:cubicBezTo>
                    <a:cubicBezTo>
                      <a:pt x="5050" y="19661"/>
                      <a:pt x="6109" y="20324"/>
                      <a:pt x="7229" y="20766"/>
                    </a:cubicBezTo>
                    <a:cubicBezTo>
                      <a:pt x="8447" y="21246"/>
                      <a:pt x="9719" y="21458"/>
                      <a:pt x="10992" y="21393"/>
                    </a:cubicBezTo>
                    <a:cubicBezTo>
                      <a:pt x="12252" y="21341"/>
                      <a:pt x="13498" y="21036"/>
                      <a:pt x="14683" y="20490"/>
                    </a:cubicBezTo>
                    <a:cubicBezTo>
                      <a:pt x="15710" y="20016"/>
                      <a:pt x="16681" y="19367"/>
                      <a:pt x="17570" y="18558"/>
                    </a:cubicBezTo>
                    <a:cubicBezTo>
                      <a:pt x="18402" y="18761"/>
                      <a:pt x="19260" y="18680"/>
                      <a:pt x="20059" y="18325"/>
                    </a:cubicBezTo>
                    <a:cubicBezTo>
                      <a:pt x="20446" y="18152"/>
                      <a:pt x="20814" y="17916"/>
                      <a:pt x="21091" y="17534"/>
                    </a:cubicBezTo>
                    <a:cubicBezTo>
                      <a:pt x="21380" y="17135"/>
                      <a:pt x="21542" y="16615"/>
                      <a:pt x="21543" y="16066"/>
                    </a:cubicBezTo>
                    <a:cubicBezTo>
                      <a:pt x="21498" y="13823"/>
                      <a:pt x="21161" y="11605"/>
                      <a:pt x="20545" y="9504"/>
                    </a:cubicBezTo>
                    <a:cubicBezTo>
                      <a:pt x="19858" y="7157"/>
                      <a:pt x="18835" y="4995"/>
                      <a:pt x="17528" y="3126"/>
                    </a:cubicBezTo>
                    <a:cubicBezTo>
                      <a:pt x="17043" y="2523"/>
                      <a:pt x="16507" y="1991"/>
                      <a:pt x="15931" y="1540"/>
                    </a:cubicBezTo>
                    <a:cubicBezTo>
                      <a:pt x="15432" y="1150"/>
                      <a:pt x="14906" y="822"/>
                      <a:pt x="14355" y="573"/>
                    </a:cubicBezTo>
                    <a:cubicBezTo>
                      <a:pt x="13107" y="8"/>
                      <a:pt x="11767" y="-142"/>
                      <a:pt x="10462" y="137"/>
                    </a:cubicBezTo>
                    <a:close/>
                  </a:path>
                </a:pathLst>
              </a:custGeom>
              <a:solidFill>
                <a:schemeClr val="accent1"/>
              </a:solidFill>
              <a:ln w="6350" cap="flat">
                <a:noFill/>
                <a:prstDash val="solid"/>
                <a:miter lim="400000"/>
              </a:ln>
              <a:effectLst/>
            </p:spPr>
            <p:txBody>
              <a:bodyPr wrap="square" lIns="0" tIns="0" rIns="0" bIns="0" numCol="1" anchor="ctr">
                <a:noAutofit/>
              </a:bodyPr>
              <a:lstStyle/>
              <a:p>
                <a:pPr lvl="0">
                  <a:defRPr sz="2400"/>
                </a:pPr>
                <a:endParaRPr dirty="0"/>
              </a:p>
            </p:txBody>
          </p:sp>
          <p:sp>
            <p:nvSpPr>
              <p:cNvPr id="41" name="Shape 378"/>
              <p:cNvSpPr/>
              <p:nvPr/>
            </p:nvSpPr>
            <p:spPr>
              <a:xfrm>
                <a:off x="6074743" y="1361326"/>
                <a:ext cx="106716" cy="412991"/>
              </a:xfrm>
              <a:custGeom>
                <a:avLst/>
                <a:gdLst/>
                <a:ahLst/>
                <a:cxnLst>
                  <a:cxn ang="0">
                    <a:pos x="wd2" y="hd2"/>
                  </a:cxn>
                  <a:cxn ang="5400000">
                    <a:pos x="wd2" y="hd2"/>
                  </a:cxn>
                  <a:cxn ang="10800000">
                    <a:pos x="wd2" y="hd2"/>
                  </a:cxn>
                  <a:cxn ang="16200000">
                    <a:pos x="wd2" y="hd2"/>
                  </a:cxn>
                </a:cxnLst>
                <a:rect l="0" t="0" r="r" b="b"/>
                <a:pathLst>
                  <a:path w="21600" h="21536" extrusionOk="0">
                    <a:moveTo>
                      <a:pt x="5530" y="0"/>
                    </a:moveTo>
                    <a:lnTo>
                      <a:pt x="0" y="19596"/>
                    </a:lnTo>
                    <a:cubicBezTo>
                      <a:pt x="1763" y="20816"/>
                      <a:pt x="6397" y="21600"/>
                      <a:pt x="11443" y="21532"/>
                    </a:cubicBezTo>
                    <a:cubicBezTo>
                      <a:pt x="16029" y="21470"/>
                      <a:pt x="20028" y="20708"/>
                      <a:pt x="21600" y="19596"/>
                    </a:cubicBezTo>
                    <a:lnTo>
                      <a:pt x="15658" y="26"/>
                    </a:lnTo>
                    <a:lnTo>
                      <a:pt x="5530" y="0"/>
                    </a:lnTo>
                    <a:close/>
                  </a:path>
                </a:pathLst>
              </a:custGeom>
              <a:solidFill>
                <a:schemeClr val="bg2"/>
              </a:solidFill>
              <a:ln w="6350" cap="flat">
                <a:noFill/>
                <a:prstDash val="solid"/>
                <a:miter lim="400000"/>
              </a:ln>
              <a:effectLst/>
            </p:spPr>
            <p:txBody>
              <a:bodyPr wrap="square" lIns="0" tIns="0" rIns="0" bIns="0" numCol="1" anchor="ctr">
                <a:noAutofit/>
              </a:bodyPr>
              <a:lstStyle/>
              <a:p>
                <a:pPr lvl="0">
                  <a:defRPr sz="2400"/>
                </a:pPr>
                <a:endParaRPr dirty="0"/>
              </a:p>
            </p:txBody>
          </p:sp>
          <p:sp>
            <p:nvSpPr>
              <p:cNvPr id="42" name="Shape 377"/>
              <p:cNvSpPr/>
              <p:nvPr/>
            </p:nvSpPr>
            <p:spPr>
              <a:xfrm>
                <a:off x="6068245" y="1304925"/>
                <a:ext cx="124978" cy="70061"/>
              </a:xfrm>
              <a:custGeom>
                <a:avLst/>
                <a:gdLst/>
                <a:ahLst/>
                <a:cxnLst>
                  <a:cxn ang="0">
                    <a:pos x="wd2" y="hd2"/>
                  </a:cxn>
                  <a:cxn ang="5400000">
                    <a:pos x="wd2" y="hd2"/>
                  </a:cxn>
                  <a:cxn ang="10800000">
                    <a:pos x="wd2" y="hd2"/>
                  </a:cxn>
                  <a:cxn ang="16200000">
                    <a:pos x="wd2" y="hd2"/>
                  </a:cxn>
                </a:cxnLst>
                <a:rect l="0" t="0" r="r" b="b"/>
                <a:pathLst>
                  <a:path w="21600" h="21600" extrusionOk="0">
                    <a:moveTo>
                      <a:pt x="21600" y="12991"/>
                    </a:moveTo>
                    <a:lnTo>
                      <a:pt x="21600" y="8609"/>
                    </a:lnTo>
                    <a:cubicBezTo>
                      <a:pt x="21600" y="3854"/>
                      <a:pt x="19439" y="0"/>
                      <a:pt x="16774" y="0"/>
                    </a:cubicBezTo>
                    <a:lnTo>
                      <a:pt x="4826" y="0"/>
                    </a:lnTo>
                    <a:cubicBezTo>
                      <a:pt x="2161" y="0"/>
                      <a:pt x="0" y="3854"/>
                      <a:pt x="0" y="8609"/>
                    </a:cubicBezTo>
                    <a:lnTo>
                      <a:pt x="0" y="12991"/>
                    </a:lnTo>
                    <a:cubicBezTo>
                      <a:pt x="0" y="17746"/>
                      <a:pt x="2161" y="21600"/>
                      <a:pt x="4826" y="21600"/>
                    </a:cubicBezTo>
                    <a:lnTo>
                      <a:pt x="16774" y="21600"/>
                    </a:lnTo>
                    <a:cubicBezTo>
                      <a:pt x="19439" y="21600"/>
                      <a:pt x="21600" y="17746"/>
                      <a:pt x="21600" y="12991"/>
                    </a:cubicBezTo>
                    <a:close/>
                  </a:path>
                </a:pathLst>
              </a:custGeom>
              <a:solidFill>
                <a:schemeClr val="bg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dirty="0"/>
              </a:p>
            </p:txBody>
          </p:sp>
          <p:sp>
            <p:nvSpPr>
              <p:cNvPr id="43" name="Shape 375"/>
              <p:cNvSpPr/>
              <p:nvPr/>
            </p:nvSpPr>
            <p:spPr>
              <a:xfrm>
                <a:off x="5783263" y="634090"/>
                <a:ext cx="697707" cy="6977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CD480"/>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dirty="0"/>
              </a:p>
            </p:txBody>
          </p:sp>
          <p:sp>
            <p:nvSpPr>
              <p:cNvPr id="44" name="Shape 376"/>
              <p:cNvSpPr/>
              <p:nvPr/>
            </p:nvSpPr>
            <p:spPr>
              <a:xfrm>
                <a:off x="5785601" y="632212"/>
                <a:ext cx="690769" cy="327892"/>
              </a:xfrm>
              <a:custGeom>
                <a:avLst/>
                <a:gdLst/>
                <a:ahLst/>
                <a:cxnLst>
                  <a:cxn ang="0">
                    <a:pos x="wd2" y="hd2"/>
                  </a:cxn>
                  <a:cxn ang="5400000">
                    <a:pos x="wd2" y="hd2"/>
                  </a:cxn>
                  <a:cxn ang="10800000">
                    <a:pos x="wd2" y="hd2"/>
                  </a:cxn>
                  <a:cxn ang="16200000">
                    <a:pos x="wd2" y="hd2"/>
                  </a:cxn>
                </a:cxnLst>
                <a:rect l="0" t="0" r="r" b="b"/>
                <a:pathLst>
                  <a:path w="21600" h="21128" extrusionOk="0">
                    <a:moveTo>
                      <a:pt x="0" y="19988"/>
                    </a:moveTo>
                    <a:cubicBezTo>
                      <a:pt x="1735" y="16033"/>
                      <a:pt x="4213" y="13837"/>
                      <a:pt x="6795" y="13971"/>
                    </a:cubicBezTo>
                    <a:cubicBezTo>
                      <a:pt x="8534" y="14062"/>
                      <a:pt x="10220" y="15224"/>
                      <a:pt x="11636" y="17307"/>
                    </a:cubicBezTo>
                    <a:cubicBezTo>
                      <a:pt x="12954" y="19511"/>
                      <a:pt x="14568" y="20829"/>
                      <a:pt x="16261" y="21083"/>
                    </a:cubicBezTo>
                    <a:cubicBezTo>
                      <a:pt x="18155" y="21367"/>
                      <a:pt x="20038" y="20309"/>
                      <a:pt x="21600" y="18085"/>
                    </a:cubicBezTo>
                    <a:cubicBezTo>
                      <a:pt x="21267" y="13925"/>
                      <a:pt x="20346" y="10061"/>
                      <a:pt x="18955" y="6969"/>
                    </a:cubicBezTo>
                    <a:cubicBezTo>
                      <a:pt x="16982" y="2584"/>
                      <a:pt x="14227" y="67"/>
                      <a:pt x="11333" y="12"/>
                    </a:cubicBezTo>
                    <a:cubicBezTo>
                      <a:pt x="7616" y="-233"/>
                      <a:pt x="4088" y="3387"/>
                      <a:pt x="1928" y="9653"/>
                    </a:cubicBezTo>
                    <a:cubicBezTo>
                      <a:pt x="875" y="12710"/>
                      <a:pt x="210" y="16263"/>
                      <a:pt x="0" y="19988"/>
                    </a:cubicBezTo>
                    <a:close/>
                  </a:path>
                </a:pathLst>
              </a:custGeom>
              <a:solidFill>
                <a:srgbClr val="575759"/>
              </a:solidFill>
              <a:ln w="6350" cap="flat">
                <a:noFill/>
                <a:prstDash val="solid"/>
                <a:miter lim="400000"/>
              </a:ln>
              <a:effectLst/>
            </p:spPr>
            <p:txBody>
              <a:bodyPr wrap="square" lIns="0" tIns="0" rIns="0" bIns="0" numCol="1" anchor="ctr">
                <a:noAutofit/>
              </a:bodyPr>
              <a:lstStyle/>
              <a:p>
                <a:pPr lvl="0">
                  <a:defRPr sz="2400"/>
                </a:pPr>
                <a:endParaRPr dirty="0"/>
              </a:p>
            </p:txBody>
          </p:sp>
        </p:grpSp>
        <p:grpSp>
          <p:nvGrpSpPr>
            <p:cNvPr id="20" name="Group 19"/>
            <p:cNvGrpSpPr/>
            <p:nvPr/>
          </p:nvGrpSpPr>
          <p:grpSpPr>
            <a:xfrm>
              <a:off x="5358147" y="1528413"/>
              <a:ext cx="471146" cy="471136"/>
              <a:chOff x="2525679" y="1128847"/>
              <a:chExt cx="471146" cy="471136"/>
            </a:xfrm>
          </p:grpSpPr>
          <p:grpSp>
            <p:nvGrpSpPr>
              <p:cNvPr id="36" name="Group 35"/>
              <p:cNvGrpSpPr/>
              <p:nvPr/>
            </p:nvGrpSpPr>
            <p:grpSpPr>
              <a:xfrm>
                <a:off x="2525679" y="1128847"/>
                <a:ext cx="471146" cy="471136"/>
                <a:chOff x="7624157" y="1842076"/>
                <a:chExt cx="606984" cy="606971"/>
              </a:xfrm>
            </p:grpSpPr>
            <p:sp>
              <p:nvSpPr>
                <p:cNvPr id="38" name="Oval 37"/>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p:cNvSpPr/>
                <p:nvPr/>
              </p:nvSpPr>
              <p:spPr>
                <a:xfrm>
                  <a:off x="7775649" y="1993566"/>
                  <a:ext cx="304001" cy="303993"/>
                </a:xfrm>
                <a:prstGeom prst="ellipse">
                  <a:avLst/>
                </a:prstGeom>
                <a:solidFill>
                  <a:schemeClr val="accent2"/>
                </a:solidFill>
                <a:ln w="88900" cmpd="sng">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37" name="Shape 8841"/>
              <p:cNvSpPr/>
              <p:nvPr/>
            </p:nvSpPr>
            <p:spPr>
              <a:xfrm>
                <a:off x="2609257" y="1174881"/>
                <a:ext cx="270826" cy="33733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bg1"/>
                    </a:solidFill>
                  </a:rPr>
                  <a:t> </a:t>
                </a:r>
              </a:p>
            </p:txBody>
          </p:sp>
        </p:grpSp>
        <p:grpSp>
          <p:nvGrpSpPr>
            <p:cNvPr id="21" name="Group 20"/>
            <p:cNvGrpSpPr/>
            <p:nvPr/>
          </p:nvGrpSpPr>
          <p:grpSpPr>
            <a:xfrm>
              <a:off x="8350161" y="1530977"/>
              <a:ext cx="471146" cy="471136"/>
              <a:chOff x="2525679" y="1128847"/>
              <a:chExt cx="471146" cy="471136"/>
            </a:xfrm>
          </p:grpSpPr>
          <p:grpSp>
            <p:nvGrpSpPr>
              <p:cNvPr id="32" name="Group 31"/>
              <p:cNvGrpSpPr/>
              <p:nvPr/>
            </p:nvGrpSpPr>
            <p:grpSpPr>
              <a:xfrm>
                <a:off x="2525679" y="1128847"/>
                <a:ext cx="471146" cy="471136"/>
                <a:chOff x="7624157" y="1842076"/>
                <a:chExt cx="606984" cy="606971"/>
              </a:xfrm>
            </p:grpSpPr>
            <p:sp>
              <p:nvSpPr>
                <p:cNvPr id="34" name="Oval 33"/>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5" name="Oval 34"/>
                <p:cNvSpPr/>
                <p:nvPr/>
              </p:nvSpPr>
              <p:spPr>
                <a:xfrm>
                  <a:off x="7775649" y="1993566"/>
                  <a:ext cx="304001" cy="303993"/>
                </a:xfrm>
                <a:prstGeom prst="ellipse">
                  <a:avLst/>
                </a:prstGeom>
                <a:solidFill>
                  <a:schemeClr val="accent4"/>
                </a:solidFill>
                <a:ln w="88900" cmpd="sng">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33" name="Shape 8841"/>
              <p:cNvSpPr/>
              <p:nvPr/>
            </p:nvSpPr>
            <p:spPr>
              <a:xfrm>
                <a:off x="2631391" y="1174881"/>
                <a:ext cx="297909" cy="33733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smtClean="0">
                    <a:solidFill>
                      <a:srgbClr val="F4F4F4"/>
                    </a:solidFill>
                  </a:rPr>
                  <a:t> </a:t>
                </a:r>
                <a:endParaRPr lang="en-US" sz="1400" dirty="0">
                  <a:solidFill>
                    <a:srgbClr val="F4F4F4"/>
                  </a:solidFill>
                </a:endParaRPr>
              </a:p>
            </p:txBody>
          </p:sp>
        </p:grpSp>
        <p:grpSp>
          <p:nvGrpSpPr>
            <p:cNvPr id="22" name="Group 21"/>
            <p:cNvGrpSpPr/>
            <p:nvPr/>
          </p:nvGrpSpPr>
          <p:grpSpPr>
            <a:xfrm>
              <a:off x="5360712" y="3621555"/>
              <a:ext cx="471146" cy="471136"/>
              <a:chOff x="2525679" y="1128847"/>
              <a:chExt cx="471146" cy="471136"/>
            </a:xfrm>
          </p:grpSpPr>
          <p:grpSp>
            <p:nvGrpSpPr>
              <p:cNvPr id="28" name="Group 27"/>
              <p:cNvGrpSpPr/>
              <p:nvPr/>
            </p:nvGrpSpPr>
            <p:grpSpPr>
              <a:xfrm>
                <a:off x="2525679" y="1128847"/>
                <a:ext cx="471146" cy="471136"/>
                <a:chOff x="7624157" y="1842076"/>
                <a:chExt cx="606984" cy="606971"/>
              </a:xfrm>
            </p:grpSpPr>
            <p:sp>
              <p:nvSpPr>
                <p:cNvPr id="30" name="Oval 29"/>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Oval 30"/>
                <p:cNvSpPr/>
                <p:nvPr/>
              </p:nvSpPr>
              <p:spPr>
                <a:xfrm>
                  <a:off x="7775649" y="1993566"/>
                  <a:ext cx="304001" cy="303993"/>
                </a:xfrm>
                <a:prstGeom prst="ellipse">
                  <a:avLst/>
                </a:prstGeom>
                <a:solidFill>
                  <a:schemeClr val="accent5"/>
                </a:solidFill>
                <a:ln w="88900" cmpd="sng">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29" name="Shape 8841"/>
              <p:cNvSpPr/>
              <p:nvPr/>
            </p:nvSpPr>
            <p:spPr>
              <a:xfrm>
                <a:off x="2609986" y="1167746"/>
                <a:ext cx="297909" cy="33733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endParaRPr lang="en-US" sz="1400" dirty="0">
                  <a:solidFill>
                    <a:srgbClr val="F4F4F4"/>
                  </a:solidFill>
                </a:endParaRPr>
              </a:p>
            </p:txBody>
          </p:sp>
        </p:grpSp>
        <p:grpSp>
          <p:nvGrpSpPr>
            <p:cNvPr id="23" name="Group 22"/>
            <p:cNvGrpSpPr/>
            <p:nvPr/>
          </p:nvGrpSpPr>
          <p:grpSpPr>
            <a:xfrm>
              <a:off x="8352726" y="3624117"/>
              <a:ext cx="471146" cy="471136"/>
              <a:chOff x="2525679" y="1128847"/>
              <a:chExt cx="471146" cy="471136"/>
            </a:xfrm>
          </p:grpSpPr>
          <p:grpSp>
            <p:nvGrpSpPr>
              <p:cNvPr id="24" name="Group 23"/>
              <p:cNvGrpSpPr/>
              <p:nvPr/>
            </p:nvGrpSpPr>
            <p:grpSpPr>
              <a:xfrm>
                <a:off x="2525679" y="1128847"/>
                <a:ext cx="471146" cy="471136"/>
                <a:chOff x="7624157" y="1842076"/>
                <a:chExt cx="606984" cy="606971"/>
              </a:xfrm>
            </p:grpSpPr>
            <p:sp>
              <p:nvSpPr>
                <p:cNvPr id="26" name="Oval 25"/>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Oval 26"/>
                <p:cNvSpPr/>
                <p:nvPr/>
              </p:nvSpPr>
              <p:spPr>
                <a:xfrm>
                  <a:off x="7775649" y="1993566"/>
                  <a:ext cx="304001" cy="303993"/>
                </a:xfrm>
                <a:prstGeom prst="ellipse">
                  <a:avLst/>
                </a:prstGeom>
                <a:solidFill>
                  <a:schemeClr val="accent1"/>
                </a:solidFill>
                <a:ln w="8890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25" name="Shape 8841"/>
              <p:cNvSpPr/>
              <p:nvPr/>
            </p:nvSpPr>
            <p:spPr>
              <a:xfrm>
                <a:off x="2602851" y="1174881"/>
                <a:ext cx="297909" cy="33733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smtClean="0">
                    <a:solidFill>
                      <a:schemeClr val="bg1"/>
                    </a:solidFill>
                  </a:rPr>
                  <a:t> </a:t>
                </a:r>
                <a:endParaRPr lang="en-US" sz="1400" dirty="0">
                  <a:solidFill>
                    <a:schemeClr val="bg1"/>
                  </a:solidFill>
                </a:endParaRPr>
              </a:p>
            </p:txBody>
          </p:sp>
        </p:grpSp>
      </p:grpSp>
      <p:sp>
        <p:nvSpPr>
          <p:cNvPr id="68" name="TextBox 67"/>
          <p:cNvSpPr txBox="1"/>
          <p:nvPr/>
        </p:nvSpPr>
        <p:spPr>
          <a:xfrm>
            <a:off x="5474854" y="2623103"/>
            <a:ext cx="6021833" cy="2339088"/>
          </a:xfrm>
          <a:prstGeom prst="rect">
            <a:avLst/>
          </a:prstGeom>
          <a:noFill/>
        </p:spPr>
        <p:txBody>
          <a:bodyPr wrap="square" lIns="121907" tIns="60953" rIns="121907" bIns="60953" rtlCol="0">
            <a:spAutoFit/>
          </a:bodyPr>
          <a:lstStyle/>
          <a:p>
            <a:r>
              <a:rPr lang="en-US" sz="1600" dirty="0" smtClean="0">
                <a:solidFill>
                  <a:schemeClr val="bg1"/>
                </a:solidFill>
              </a:rPr>
              <a:t>Inconsistent Data definition: </a:t>
            </a:r>
            <a:r>
              <a:rPr lang="en-US" sz="1600" dirty="0" smtClean="0"/>
              <a:t>Different </a:t>
            </a:r>
            <a:r>
              <a:rPr lang="en-US" sz="1600" dirty="0"/>
              <a:t>interpretations of metrics/KPIs lead to </a:t>
            </a:r>
            <a:r>
              <a:rPr lang="en-US" sz="1600" dirty="0" smtClean="0"/>
              <a:t>confusion</a:t>
            </a:r>
            <a:endParaRPr lang="en-US" sz="1600" dirty="0"/>
          </a:p>
          <a:p>
            <a:r>
              <a:rPr lang="en-US" sz="1600" dirty="0" smtClean="0">
                <a:solidFill>
                  <a:schemeClr val="bg1"/>
                </a:solidFill>
              </a:rPr>
              <a:t>Data </a:t>
            </a:r>
            <a:r>
              <a:rPr lang="en-US" sz="1600" dirty="0">
                <a:solidFill>
                  <a:schemeClr val="bg1"/>
                </a:solidFill>
              </a:rPr>
              <a:t>Quality Issues</a:t>
            </a:r>
            <a:r>
              <a:rPr lang="en-US" sz="1600" dirty="0"/>
              <a:t>: Inaccurate and incomplete data hinders effective </a:t>
            </a:r>
            <a:r>
              <a:rPr lang="en-US" sz="1600" dirty="0" smtClean="0"/>
              <a:t>decision-making</a:t>
            </a:r>
            <a:endParaRPr lang="en-US" sz="1600" dirty="0"/>
          </a:p>
          <a:p>
            <a:r>
              <a:rPr lang="en-US" sz="1600" dirty="0" smtClean="0">
                <a:solidFill>
                  <a:schemeClr val="bg1"/>
                </a:solidFill>
              </a:rPr>
              <a:t>Lack </a:t>
            </a:r>
            <a:r>
              <a:rPr lang="en-US" sz="1600" dirty="0">
                <a:solidFill>
                  <a:schemeClr val="bg1"/>
                </a:solidFill>
              </a:rPr>
              <a:t>of Traceability</a:t>
            </a:r>
            <a:r>
              <a:rPr lang="en-US" sz="1600" dirty="0"/>
              <a:t>: Unclear data lineage makes it hard to </a:t>
            </a:r>
            <a:r>
              <a:rPr lang="en-US" sz="1600" dirty="0" smtClean="0"/>
              <a:t>trust metrics</a:t>
            </a:r>
            <a:endParaRPr lang="en-US" sz="1600" dirty="0"/>
          </a:p>
          <a:p>
            <a:r>
              <a:rPr lang="en-US" sz="1600" dirty="0" smtClean="0">
                <a:solidFill>
                  <a:schemeClr val="bg1"/>
                </a:solidFill>
              </a:rPr>
              <a:t>Siloed </a:t>
            </a:r>
            <a:r>
              <a:rPr lang="en-US" sz="1600" dirty="0">
                <a:solidFill>
                  <a:schemeClr val="bg1"/>
                </a:solidFill>
              </a:rPr>
              <a:t>Operations</a:t>
            </a:r>
            <a:r>
              <a:rPr lang="en-US" sz="1600" dirty="0"/>
              <a:t>: </a:t>
            </a:r>
            <a:r>
              <a:rPr lang="en-US" sz="1600" dirty="0" smtClean="0"/>
              <a:t>Squad has </a:t>
            </a:r>
            <a:r>
              <a:rPr lang="en-US" sz="1600" dirty="0"/>
              <a:t>not integrated with the broader data lake or adopted best </a:t>
            </a:r>
            <a:r>
              <a:rPr lang="en-US" sz="1600" dirty="0" smtClean="0"/>
              <a:t>practices</a:t>
            </a:r>
            <a:endParaRPr lang="en-US" sz="1600" dirty="0"/>
          </a:p>
          <a:p>
            <a:endParaRPr lang="en-US" sz="1600" dirty="0">
              <a:solidFill>
                <a:schemeClr val="bg1"/>
              </a:solidFill>
            </a:endParaRPr>
          </a:p>
        </p:txBody>
      </p:sp>
    </p:spTree>
    <p:extLst>
      <p:ext uri="{BB962C8B-B14F-4D97-AF65-F5344CB8AC3E}">
        <p14:creationId xmlns:p14="http://schemas.microsoft.com/office/powerpoint/2010/main" val="11315512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776" y="226218"/>
            <a:ext cx="10515600" cy="882696"/>
          </a:xfrm>
        </p:spPr>
        <p:txBody>
          <a:bodyPr/>
          <a:lstStyle/>
          <a:p>
            <a:r>
              <a:rPr lang="en-US" dirty="0" smtClean="0"/>
              <a:t>Squad Collaboration Strategy</a:t>
            </a:r>
            <a:endParaRPr lang="en-US" dirty="0"/>
          </a:p>
        </p:txBody>
      </p:sp>
      <p:sp>
        <p:nvSpPr>
          <p:cNvPr id="3" name="Text Placeholder 2"/>
          <p:cNvSpPr>
            <a:spLocks noGrp="1"/>
          </p:cNvSpPr>
          <p:nvPr>
            <p:ph type="body" idx="1"/>
          </p:nvPr>
        </p:nvSpPr>
        <p:spPr>
          <a:xfrm>
            <a:off x="230776" y="1015727"/>
            <a:ext cx="11275423" cy="4351338"/>
          </a:xfrm>
        </p:spPr>
        <p:txBody>
          <a:bodyPr>
            <a:noAutofit/>
          </a:bodyPr>
          <a:lstStyle/>
          <a:p>
            <a:pPr marL="114300" indent="0">
              <a:buNone/>
            </a:pPr>
            <a:r>
              <a:rPr lang="en-US" sz="1800" dirty="0" smtClean="0"/>
              <a:t>1. Define </a:t>
            </a:r>
            <a:r>
              <a:rPr lang="en-US" sz="1800" dirty="0"/>
              <a:t>Consistent KPIs:</a:t>
            </a:r>
          </a:p>
          <a:p>
            <a:pPr marL="114300" indent="0">
              <a:buNone/>
            </a:pPr>
            <a:r>
              <a:rPr lang="en-US" sz="1800" dirty="0" smtClean="0"/>
              <a:t>Action</a:t>
            </a:r>
            <a:r>
              <a:rPr lang="en-US" sz="1800" dirty="0"/>
              <a:t>: Organize workshops to define and agree on KPIs.</a:t>
            </a:r>
          </a:p>
          <a:p>
            <a:pPr marL="114300" indent="0">
              <a:buNone/>
            </a:pPr>
            <a:r>
              <a:rPr lang="en-US" sz="1800" dirty="0" smtClean="0">
                <a:solidFill>
                  <a:srgbClr val="7030A0"/>
                </a:solidFill>
              </a:rPr>
              <a:t>Outcome</a:t>
            </a:r>
            <a:r>
              <a:rPr lang="en-US" sz="1800" dirty="0">
                <a:solidFill>
                  <a:srgbClr val="7030A0"/>
                </a:solidFill>
              </a:rPr>
              <a:t>: Clear alignment on key metrics.</a:t>
            </a:r>
          </a:p>
          <a:p>
            <a:endParaRPr lang="en-US" sz="1800" dirty="0"/>
          </a:p>
          <a:p>
            <a:pPr marL="114300" indent="0">
              <a:buNone/>
            </a:pPr>
            <a:r>
              <a:rPr lang="en-US" sz="1800" dirty="0"/>
              <a:t>2. Standardize Data Definitions:</a:t>
            </a:r>
          </a:p>
          <a:p>
            <a:pPr marL="114300" indent="0">
              <a:buNone/>
            </a:pPr>
            <a:r>
              <a:rPr lang="en-US" sz="1800" dirty="0" smtClean="0"/>
              <a:t>Action</a:t>
            </a:r>
            <a:r>
              <a:rPr lang="en-US" sz="1800" dirty="0"/>
              <a:t>: Create a data </a:t>
            </a:r>
            <a:r>
              <a:rPr lang="en-US" sz="1800" dirty="0" smtClean="0"/>
              <a:t>dictionary to be owned by stakeholders.</a:t>
            </a:r>
            <a:endParaRPr lang="en-US" sz="1800" dirty="0"/>
          </a:p>
          <a:p>
            <a:pPr marL="114300" indent="0">
              <a:buNone/>
            </a:pPr>
            <a:r>
              <a:rPr lang="en-US" sz="1800" dirty="0" smtClean="0">
                <a:solidFill>
                  <a:srgbClr val="7030A0"/>
                </a:solidFill>
              </a:rPr>
              <a:t>Outcome</a:t>
            </a:r>
            <a:r>
              <a:rPr lang="en-US" sz="1800" dirty="0">
                <a:solidFill>
                  <a:srgbClr val="7030A0"/>
                </a:solidFill>
              </a:rPr>
              <a:t>: Reduced ambiguity in metrics.</a:t>
            </a:r>
          </a:p>
          <a:p>
            <a:endParaRPr lang="en-US" sz="1800" dirty="0"/>
          </a:p>
          <a:p>
            <a:pPr marL="114300" indent="0">
              <a:buNone/>
            </a:pPr>
            <a:r>
              <a:rPr lang="en-US" sz="1800" dirty="0"/>
              <a:t>3. Promote Collaborative Culture:</a:t>
            </a:r>
          </a:p>
          <a:p>
            <a:pPr marL="114300" indent="0">
              <a:buNone/>
            </a:pPr>
            <a:r>
              <a:rPr lang="en-US" sz="1800" dirty="0" smtClean="0"/>
              <a:t>Action</a:t>
            </a:r>
            <a:r>
              <a:rPr lang="en-US" sz="1800" dirty="0"/>
              <a:t>: Regular cross-team meetings to review data </a:t>
            </a:r>
            <a:r>
              <a:rPr lang="en-US" sz="1800" dirty="0" smtClean="0"/>
              <a:t>issues (i.e.: Refining or Planning sessions).</a:t>
            </a:r>
            <a:endParaRPr lang="en-US" sz="1800" dirty="0"/>
          </a:p>
          <a:p>
            <a:pPr marL="114300" indent="0">
              <a:buNone/>
            </a:pPr>
            <a:r>
              <a:rPr lang="en-US" sz="1800" dirty="0" smtClean="0">
                <a:solidFill>
                  <a:srgbClr val="7030A0"/>
                </a:solidFill>
              </a:rPr>
              <a:t>Outcome</a:t>
            </a:r>
            <a:r>
              <a:rPr lang="en-US" sz="1800" dirty="0">
                <a:solidFill>
                  <a:srgbClr val="7030A0"/>
                </a:solidFill>
              </a:rPr>
              <a:t>: Improved communication.</a:t>
            </a:r>
          </a:p>
          <a:p>
            <a:endParaRPr lang="en-US" sz="1800" dirty="0"/>
          </a:p>
          <a:p>
            <a:pPr marL="114300" indent="0">
              <a:buNone/>
            </a:pPr>
            <a:r>
              <a:rPr lang="en-US" sz="1800" dirty="0"/>
              <a:t>4. Foster Accountability:</a:t>
            </a:r>
          </a:p>
          <a:p>
            <a:pPr marL="114300" indent="0">
              <a:buNone/>
            </a:pPr>
            <a:r>
              <a:rPr lang="en-US" sz="1800" dirty="0" smtClean="0"/>
              <a:t>Action</a:t>
            </a:r>
            <a:r>
              <a:rPr lang="en-US" sz="1800" dirty="0"/>
              <a:t>: Implement ownership of data definitions and pipelines.</a:t>
            </a:r>
          </a:p>
          <a:p>
            <a:pPr marL="114300" indent="0">
              <a:buNone/>
            </a:pPr>
            <a:r>
              <a:rPr lang="en-US" sz="1800" dirty="0" smtClean="0">
                <a:solidFill>
                  <a:srgbClr val="7030A0"/>
                </a:solidFill>
              </a:rPr>
              <a:t>Outcome</a:t>
            </a:r>
            <a:r>
              <a:rPr lang="en-US" sz="1800" dirty="0">
                <a:solidFill>
                  <a:srgbClr val="7030A0"/>
                </a:solidFill>
              </a:rPr>
              <a:t>: Enhanced data stewardship.</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Tree>
    <p:extLst>
      <p:ext uri="{BB962C8B-B14F-4D97-AF65-F5344CB8AC3E}">
        <p14:creationId xmlns:p14="http://schemas.microsoft.com/office/powerpoint/2010/main" val="121926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688" y="319405"/>
            <a:ext cx="10515600" cy="882696"/>
          </a:xfrm>
        </p:spPr>
        <p:txBody>
          <a:bodyPr/>
          <a:lstStyle/>
          <a:p>
            <a:r>
              <a:rPr lang="en-US" dirty="0" smtClean="0"/>
              <a:t>Data Architecture Improvement Strategy</a:t>
            </a:r>
            <a:endParaRPr lang="en-US" dirty="0"/>
          </a:p>
        </p:txBody>
      </p:sp>
      <p:sp>
        <p:nvSpPr>
          <p:cNvPr id="3" name="Text Placeholder 2"/>
          <p:cNvSpPr>
            <a:spLocks noGrp="1"/>
          </p:cNvSpPr>
          <p:nvPr>
            <p:ph type="body" idx="1"/>
          </p:nvPr>
        </p:nvSpPr>
        <p:spPr>
          <a:xfrm>
            <a:off x="230776" y="1407613"/>
            <a:ext cx="11275423" cy="4351338"/>
          </a:xfrm>
        </p:spPr>
        <p:txBody>
          <a:bodyPr>
            <a:noAutofit/>
          </a:bodyPr>
          <a:lstStyle/>
          <a:p>
            <a:pPr>
              <a:buFont typeface="+mj-lt"/>
              <a:buAutoNum type="arabicPeriod"/>
            </a:pPr>
            <a:r>
              <a:rPr lang="en-US" sz="1800" dirty="0">
                <a:solidFill>
                  <a:srgbClr val="00B050"/>
                </a:solidFill>
              </a:rPr>
              <a:t>Data Modeling Techniques:</a:t>
            </a:r>
          </a:p>
          <a:p>
            <a:pPr marL="114300" indent="0">
              <a:buNone/>
            </a:pPr>
            <a:r>
              <a:rPr lang="en-US" sz="1800" dirty="0" smtClean="0"/>
              <a:t>Implement Modular </a:t>
            </a:r>
            <a:r>
              <a:rPr lang="en-US" sz="1800" dirty="0"/>
              <a:t>Data Models </a:t>
            </a:r>
            <a:r>
              <a:rPr lang="en-US" sz="1800" dirty="0" smtClean="0"/>
              <a:t>with dbt </a:t>
            </a:r>
            <a:r>
              <a:rPr lang="en-US" sz="1800" dirty="0"/>
              <a:t>to break down complex </a:t>
            </a:r>
            <a:r>
              <a:rPr lang="en-US" sz="1800" dirty="0" smtClean="0"/>
              <a:t>models</a:t>
            </a:r>
            <a:endParaRPr lang="en-US" sz="1800" dirty="0"/>
          </a:p>
          <a:p>
            <a:pPr marL="114300" indent="0">
              <a:buNone/>
            </a:pPr>
            <a:endParaRPr lang="en-US" sz="1800" dirty="0"/>
          </a:p>
          <a:p>
            <a:pPr marL="114300" indent="0">
              <a:buNone/>
            </a:pPr>
            <a:r>
              <a:rPr lang="en-US" sz="1800" dirty="0"/>
              <a:t>2. </a:t>
            </a:r>
            <a:r>
              <a:rPr lang="en-US" sz="1800" dirty="0" smtClean="0"/>
              <a:t> </a:t>
            </a:r>
            <a:r>
              <a:rPr lang="en-US" sz="1800" dirty="0" smtClean="0">
                <a:solidFill>
                  <a:srgbClr val="00B050"/>
                </a:solidFill>
              </a:rPr>
              <a:t>Enable Change Data Capture (CDC):</a:t>
            </a:r>
            <a:endParaRPr lang="en-US" sz="1800" dirty="0">
              <a:solidFill>
                <a:srgbClr val="00B050"/>
              </a:solidFill>
            </a:endParaRPr>
          </a:p>
          <a:p>
            <a:pPr marL="114300" indent="0">
              <a:buNone/>
            </a:pPr>
            <a:r>
              <a:rPr lang="en-US" sz="1800" dirty="0" smtClean="0"/>
              <a:t>Leverage </a:t>
            </a:r>
            <a:r>
              <a:rPr lang="en-US" sz="1800" dirty="0"/>
              <a:t>Debezium </a:t>
            </a:r>
            <a:r>
              <a:rPr lang="en-US" sz="1800" dirty="0" smtClean="0"/>
              <a:t>or similar tool for </a:t>
            </a:r>
            <a:r>
              <a:rPr lang="en-US" sz="1800" dirty="0"/>
              <a:t>real-time </a:t>
            </a:r>
            <a:r>
              <a:rPr lang="en-US" sz="1800" dirty="0" smtClean="0"/>
              <a:t>updates to databases to stream them Apache Kafka topics (low    latency and high-throughput data streaming)</a:t>
            </a:r>
            <a:endParaRPr lang="en-US" sz="1800" dirty="0"/>
          </a:p>
          <a:p>
            <a:endParaRPr lang="en-US" sz="1800" dirty="0"/>
          </a:p>
          <a:p>
            <a:pPr marL="114300" indent="0">
              <a:buNone/>
            </a:pPr>
            <a:r>
              <a:rPr lang="en-US" sz="1800" dirty="0" smtClean="0"/>
              <a:t>3. </a:t>
            </a:r>
            <a:r>
              <a:rPr lang="en-US" sz="1800" dirty="0">
                <a:solidFill>
                  <a:srgbClr val="00B050"/>
                </a:solidFill>
              </a:rPr>
              <a:t>Event Streaming </a:t>
            </a:r>
            <a:r>
              <a:rPr lang="en-US" sz="1800" dirty="0" smtClean="0">
                <a:solidFill>
                  <a:srgbClr val="00B050"/>
                </a:solidFill>
              </a:rPr>
              <a:t>Architecture:</a:t>
            </a:r>
          </a:p>
          <a:p>
            <a:pPr marL="114300" indent="0">
              <a:buNone/>
            </a:pPr>
            <a:r>
              <a:rPr lang="en-US" sz="1800" dirty="0" smtClean="0"/>
              <a:t>Use </a:t>
            </a:r>
            <a:r>
              <a:rPr lang="en-US" sz="1800" dirty="0"/>
              <a:t>Kafka streams for real-time </a:t>
            </a:r>
            <a:r>
              <a:rPr lang="en-US" sz="1800" dirty="0" smtClean="0"/>
              <a:t>updates</a:t>
            </a:r>
            <a:endParaRPr lang="en-US" sz="1800" dirty="0"/>
          </a:p>
          <a:p>
            <a:endParaRPr lang="en-US" sz="1800" dirty="0" smtClean="0"/>
          </a:p>
          <a:p>
            <a:pPr marL="114300" indent="0">
              <a:buNone/>
            </a:pPr>
            <a:r>
              <a:rPr lang="en-US" sz="1800" dirty="0" smtClean="0"/>
              <a:t>4. </a:t>
            </a:r>
            <a:r>
              <a:rPr lang="en-US" sz="1800" dirty="0">
                <a:solidFill>
                  <a:srgbClr val="00B050"/>
                </a:solidFill>
              </a:rPr>
              <a:t>Integration with Data Lake:</a:t>
            </a:r>
          </a:p>
          <a:p>
            <a:pPr marL="114300" indent="0">
              <a:buNone/>
            </a:pPr>
            <a:r>
              <a:rPr lang="en-US" sz="1800" dirty="0" smtClean="0"/>
              <a:t>Onboarding data centralized in Company Delta Lake</a:t>
            </a:r>
            <a:endParaRPr lang="en-US" sz="1800" dirty="0"/>
          </a:p>
          <a:p>
            <a:endParaRPr lang="en-US" sz="18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Tree>
    <p:extLst>
      <p:ext uri="{BB962C8B-B14F-4D97-AF65-F5344CB8AC3E}">
        <p14:creationId xmlns:p14="http://schemas.microsoft.com/office/powerpoint/2010/main" val="3249515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688" y="319405"/>
            <a:ext cx="10515600" cy="882696"/>
          </a:xfrm>
        </p:spPr>
        <p:txBody>
          <a:bodyPr>
            <a:normAutofit/>
          </a:bodyPr>
          <a:lstStyle/>
          <a:p>
            <a:r>
              <a:rPr lang="en-US" dirty="0" smtClean="0"/>
              <a:t>Data QA and Traceability Improvements</a:t>
            </a:r>
            <a:endParaRPr lang="en-US" dirty="0"/>
          </a:p>
        </p:txBody>
      </p:sp>
      <p:sp>
        <p:nvSpPr>
          <p:cNvPr id="3" name="Text Placeholder 2"/>
          <p:cNvSpPr>
            <a:spLocks noGrp="1"/>
          </p:cNvSpPr>
          <p:nvPr>
            <p:ph type="body" idx="1"/>
          </p:nvPr>
        </p:nvSpPr>
        <p:spPr>
          <a:xfrm>
            <a:off x="230776" y="1407613"/>
            <a:ext cx="11275423" cy="4351338"/>
          </a:xfrm>
        </p:spPr>
        <p:txBody>
          <a:bodyPr>
            <a:noAutofit/>
          </a:bodyPr>
          <a:lstStyle/>
          <a:p>
            <a:pPr marL="114300" indent="0">
              <a:buNone/>
            </a:pPr>
            <a:r>
              <a:rPr lang="en-US" sz="1800" dirty="0"/>
              <a:t>1. </a:t>
            </a:r>
            <a:r>
              <a:rPr lang="en-US" sz="1800" dirty="0">
                <a:solidFill>
                  <a:srgbClr val="00B050"/>
                </a:solidFill>
              </a:rPr>
              <a:t>Implement Data Quality Checks:</a:t>
            </a:r>
          </a:p>
          <a:p>
            <a:pPr marL="114300" indent="0">
              <a:buNone/>
            </a:pPr>
            <a:r>
              <a:rPr lang="en-US" sz="1800" dirty="0" smtClean="0"/>
              <a:t>Automated </a:t>
            </a:r>
            <a:r>
              <a:rPr lang="en-US" sz="1800" dirty="0"/>
              <a:t>validation using dbt tests.</a:t>
            </a:r>
          </a:p>
          <a:p>
            <a:endParaRPr lang="en-US" sz="1800" dirty="0"/>
          </a:p>
          <a:p>
            <a:pPr marL="114300" indent="0">
              <a:buNone/>
            </a:pPr>
            <a:r>
              <a:rPr lang="en-US" sz="1800" dirty="0"/>
              <a:t>2. </a:t>
            </a:r>
            <a:r>
              <a:rPr lang="en-US" sz="1800" dirty="0">
                <a:solidFill>
                  <a:srgbClr val="00B050"/>
                </a:solidFill>
              </a:rPr>
              <a:t>Data Lineage Tracking:</a:t>
            </a:r>
          </a:p>
          <a:p>
            <a:pPr marL="114300" indent="0">
              <a:buNone/>
            </a:pPr>
            <a:r>
              <a:rPr lang="en-US" sz="1800" dirty="0" smtClean="0"/>
              <a:t>Map </a:t>
            </a:r>
            <a:r>
              <a:rPr lang="en-US" sz="1800" dirty="0"/>
              <a:t>data </a:t>
            </a:r>
            <a:r>
              <a:rPr lang="en-US" sz="1800" dirty="0" smtClean="0"/>
              <a:t>flows </a:t>
            </a:r>
            <a:r>
              <a:rPr lang="en-US" sz="1800" dirty="0"/>
              <a:t>from source to report</a:t>
            </a:r>
            <a:r>
              <a:rPr lang="en-US" sz="1800" dirty="0" smtClean="0"/>
              <a:t>.</a:t>
            </a:r>
          </a:p>
          <a:p>
            <a:pPr marL="114300" indent="0">
              <a:buNone/>
            </a:pPr>
            <a:r>
              <a:rPr lang="es-AR" sz="1800" dirty="0" smtClean="0"/>
              <a:t>Conceptual data flows documentation </a:t>
            </a:r>
            <a:endParaRPr lang="en-US" sz="1800" dirty="0"/>
          </a:p>
          <a:p>
            <a:endParaRPr lang="en-US" sz="1800" dirty="0"/>
          </a:p>
          <a:p>
            <a:pPr marL="114300" indent="0">
              <a:buNone/>
            </a:pPr>
            <a:r>
              <a:rPr lang="en-US" sz="1800" dirty="0"/>
              <a:t>3. </a:t>
            </a:r>
            <a:r>
              <a:rPr lang="en-US" sz="1800" dirty="0">
                <a:solidFill>
                  <a:srgbClr val="00B050"/>
                </a:solidFill>
              </a:rPr>
              <a:t>Data Standardization via Data Contracts:</a:t>
            </a:r>
          </a:p>
          <a:p>
            <a:pPr marL="114300" indent="0">
              <a:buNone/>
            </a:pPr>
            <a:r>
              <a:rPr lang="en-US" sz="1800" dirty="0" smtClean="0"/>
              <a:t>Implement </a:t>
            </a:r>
            <a:r>
              <a:rPr lang="en-US" sz="1800" dirty="0"/>
              <a:t>consistent schemas.</a:t>
            </a:r>
          </a:p>
          <a:p>
            <a:pPr marL="114300" indent="0">
              <a:buNone/>
            </a:pPr>
            <a:endParaRPr lang="en-US" sz="18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Tree>
    <p:extLst>
      <p:ext uri="{BB962C8B-B14F-4D97-AF65-F5344CB8AC3E}">
        <p14:creationId xmlns:p14="http://schemas.microsoft.com/office/powerpoint/2010/main" val="3305548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10688" y="1443374"/>
            <a:ext cx="10747466" cy="3139321"/>
          </a:xfrm>
          <a:prstGeom prst="rect">
            <a:avLst/>
          </a:prstGeom>
        </p:spPr>
        <p:txBody>
          <a:bodyPr wrap="square">
            <a:spAutoFit/>
          </a:bodyPr>
          <a:lstStyle/>
          <a:p>
            <a:r>
              <a:rPr lang="en-US" sz="1800" dirty="0"/>
              <a:t>1. </a:t>
            </a:r>
            <a:r>
              <a:rPr lang="en-US" sz="1800" dirty="0">
                <a:solidFill>
                  <a:srgbClr val="00B050"/>
                </a:solidFill>
              </a:rPr>
              <a:t>Adopt Best Practices:</a:t>
            </a:r>
          </a:p>
          <a:p>
            <a:r>
              <a:rPr lang="en-US" sz="1800" dirty="0" smtClean="0"/>
              <a:t>Integrate </a:t>
            </a:r>
            <a:r>
              <a:rPr lang="en-US" sz="1800" dirty="0"/>
              <a:t>onboarding data with best practices</a:t>
            </a:r>
            <a:r>
              <a:rPr lang="en-US" sz="1800" dirty="0" smtClean="0"/>
              <a:t>.</a:t>
            </a:r>
          </a:p>
          <a:p>
            <a:r>
              <a:rPr lang="es-AR" sz="1800" dirty="0" smtClean="0"/>
              <a:t>Develop runbooks to be mantained and shared across squad members</a:t>
            </a:r>
            <a:endParaRPr lang="en-US" sz="1800" dirty="0"/>
          </a:p>
          <a:p>
            <a:endParaRPr lang="en-US" sz="1800" dirty="0"/>
          </a:p>
          <a:p>
            <a:r>
              <a:rPr lang="en-US" sz="1800" dirty="0"/>
              <a:t>2. </a:t>
            </a:r>
            <a:r>
              <a:rPr lang="en-US" sz="1800" dirty="0">
                <a:solidFill>
                  <a:srgbClr val="00B050"/>
                </a:solidFill>
              </a:rPr>
              <a:t>Collaboration Tools:</a:t>
            </a:r>
          </a:p>
          <a:p>
            <a:r>
              <a:rPr lang="en-US" sz="1800" dirty="0" smtClean="0"/>
              <a:t>Use </a:t>
            </a:r>
            <a:r>
              <a:rPr lang="en-US" sz="1800" dirty="0"/>
              <a:t>tools like Confluence and GitHub for </a:t>
            </a:r>
            <a:r>
              <a:rPr lang="en-US" sz="1800" dirty="0" smtClean="0"/>
              <a:t>documentation</a:t>
            </a:r>
          </a:p>
          <a:p>
            <a:r>
              <a:rPr lang="es-AR" sz="1800" dirty="0" smtClean="0"/>
              <a:t>Jira or similar to handle and refine backlog ítems (PBIs)</a:t>
            </a:r>
            <a:endParaRPr lang="en-US" sz="1800" dirty="0"/>
          </a:p>
          <a:p>
            <a:endParaRPr lang="en-US" sz="1800" dirty="0"/>
          </a:p>
          <a:p>
            <a:r>
              <a:rPr lang="en-US" sz="1800" dirty="0"/>
              <a:t>3. </a:t>
            </a:r>
            <a:r>
              <a:rPr lang="en-US" sz="1800" dirty="0">
                <a:solidFill>
                  <a:srgbClr val="00B050"/>
                </a:solidFill>
              </a:rPr>
              <a:t>Focus on Metrics Traceability:</a:t>
            </a:r>
          </a:p>
          <a:p>
            <a:r>
              <a:rPr lang="en-US" sz="1800" dirty="0" smtClean="0"/>
              <a:t>Develop </a:t>
            </a:r>
            <a:r>
              <a:rPr lang="en-US" sz="1800" dirty="0"/>
              <a:t>dashboards </a:t>
            </a:r>
            <a:r>
              <a:rPr lang="en-US" sz="1800" dirty="0" smtClean="0"/>
              <a:t>with operations metrics and threshold-triggered alerts to be integrated to communications tools like MS Teams or Slack</a:t>
            </a:r>
            <a:endParaRPr lang="en-US" sz="1800" dirty="0"/>
          </a:p>
        </p:txBody>
      </p:sp>
      <p:sp>
        <p:nvSpPr>
          <p:cNvPr id="9" name="Title 1"/>
          <p:cNvSpPr>
            <a:spLocks noGrp="1"/>
          </p:cNvSpPr>
          <p:nvPr>
            <p:ph type="title"/>
          </p:nvPr>
        </p:nvSpPr>
        <p:spPr>
          <a:xfrm>
            <a:off x="610688" y="319405"/>
            <a:ext cx="10515600" cy="882696"/>
          </a:xfrm>
        </p:spPr>
        <p:txBody>
          <a:bodyPr>
            <a:normAutofit/>
          </a:bodyPr>
          <a:lstStyle/>
          <a:p>
            <a:r>
              <a:rPr lang="en-US" dirty="0" smtClean="0"/>
              <a:t>Onboarding Squad Operations</a:t>
            </a:r>
            <a:endParaRPr lang="en-US" dirty="0"/>
          </a:p>
        </p:txBody>
      </p:sp>
    </p:spTree>
    <p:extLst>
      <p:ext uri="{BB962C8B-B14F-4D97-AF65-F5344CB8AC3E}">
        <p14:creationId xmlns:p14="http://schemas.microsoft.com/office/powerpoint/2010/main" val="233493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688" y="319405"/>
            <a:ext cx="10515600" cy="882696"/>
          </a:xfrm>
        </p:spPr>
        <p:txBody>
          <a:bodyPr>
            <a:normAutofit fontScale="90000"/>
          </a:bodyPr>
          <a:lstStyle/>
          <a:p>
            <a:r>
              <a:rPr lang="en-US" dirty="0" smtClean="0"/>
              <a:t>Multi-phase implementation Roadmap (90 days)</a:t>
            </a:r>
            <a:endParaRPr lang="en-US" dirty="0"/>
          </a:p>
        </p:txBody>
      </p:sp>
      <p:grpSp>
        <p:nvGrpSpPr>
          <p:cNvPr id="11" name="Group 10"/>
          <p:cNvGrpSpPr/>
          <p:nvPr/>
        </p:nvGrpSpPr>
        <p:grpSpPr>
          <a:xfrm>
            <a:off x="492610" y="1218679"/>
            <a:ext cx="2604077" cy="4076956"/>
            <a:chOff x="369457" y="914009"/>
            <a:chExt cx="1953058" cy="3057716"/>
          </a:xfrm>
        </p:grpSpPr>
        <p:sp>
          <p:nvSpPr>
            <p:cNvPr id="12" name="TextBox 11"/>
            <p:cNvSpPr txBox="1"/>
            <p:nvPr/>
          </p:nvSpPr>
          <p:spPr>
            <a:xfrm>
              <a:off x="369457" y="3102315"/>
              <a:ext cx="1953058" cy="869410"/>
            </a:xfrm>
            <a:prstGeom prst="rect">
              <a:avLst/>
            </a:prstGeom>
            <a:noFill/>
          </p:spPr>
          <p:txBody>
            <a:bodyPr wrap="square" lIns="121907" tIns="60953" rIns="121907" bIns="60953" rtlCol="0">
              <a:spAutoFit/>
            </a:bodyPr>
            <a:lstStyle/>
            <a:p>
              <a:r>
                <a:rPr lang="en-US" sz="1800" dirty="0">
                  <a:solidFill>
                    <a:srgbClr val="FF0000"/>
                  </a:solidFill>
                </a:rPr>
                <a:t>Timeline</a:t>
              </a:r>
              <a:r>
                <a:rPr lang="en-US" sz="1800" dirty="0"/>
                <a:t>: Weeks </a:t>
              </a:r>
              <a:r>
                <a:rPr lang="en-US" sz="1800" dirty="0" smtClean="0"/>
                <a:t>1-3</a:t>
              </a:r>
            </a:p>
            <a:p>
              <a:r>
                <a:rPr lang="en-US" sz="1800" dirty="0">
                  <a:solidFill>
                    <a:srgbClr val="00B050"/>
                  </a:solidFill>
                </a:rPr>
                <a:t>Goal</a:t>
              </a:r>
              <a:r>
                <a:rPr lang="en-US" sz="1800" dirty="0"/>
                <a:t>: Alignment on key metrics</a:t>
              </a:r>
              <a:r>
                <a:rPr lang="en-US" sz="1800" dirty="0" smtClean="0"/>
                <a:t>.</a:t>
              </a:r>
            </a:p>
            <a:p>
              <a:endParaRPr lang="en-US" sz="1333" dirty="0">
                <a:solidFill>
                  <a:schemeClr val="tx2"/>
                </a:solidFill>
                <a:latin typeface="Roboto Light"/>
                <a:cs typeface="Roboto Light"/>
              </a:endParaRPr>
            </a:p>
          </p:txBody>
        </p:sp>
        <p:grpSp>
          <p:nvGrpSpPr>
            <p:cNvPr id="13" name="Group 12"/>
            <p:cNvGrpSpPr/>
            <p:nvPr/>
          </p:nvGrpSpPr>
          <p:grpSpPr>
            <a:xfrm>
              <a:off x="471489" y="914009"/>
              <a:ext cx="1851025" cy="2066639"/>
              <a:chOff x="471488" y="914008"/>
              <a:chExt cx="1851025" cy="2066639"/>
            </a:xfrm>
          </p:grpSpPr>
          <p:sp>
            <p:nvSpPr>
              <p:cNvPr id="14" name="TextBox 13"/>
              <p:cNvSpPr txBox="1"/>
              <p:nvPr/>
            </p:nvSpPr>
            <p:spPr>
              <a:xfrm>
                <a:off x="673353" y="1236011"/>
                <a:ext cx="1456532" cy="992579"/>
              </a:xfrm>
              <a:prstGeom prst="rect">
                <a:avLst/>
              </a:prstGeom>
              <a:noFill/>
              <a:ln>
                <a:noFill/>
              </a:ln>
            </p:spPr>
            <p:txBody>
              <a:bodyPr wrap="square" rtlCol="0">
                <a:spAutoFit/>
              </a:bodyPr>
              <a:lstStyle/>
              <a:p>
                <a:pPr algn="ctr"/>
                <a:r>
                  <a:rPr lang="es-AR" sz="4000" dirty="0" smtClean="0">
                    <a:solidFill>
                      <a:schemeClr val="bg2"/>
                    </a:solidFill>
                    <a:latin typeface="Roboto Black"/>
                    <a:cs typeface="Roboto Black"/>
                  </a:rPr>
                  <a:t>Phase 1</a:t>
                </a:r>
                <a:endParaRPr lang="es-AR" sz="4000" dirty="0">
                  <a:solidFill>
                    <a:schemeClr val="bg2"/>
                  </a:solidFill>
                  <a:latin typeface="Roboto Black"/>
                  <a:cs typeface="Roboto Black"/>
                </a:endParaRPr>
              </a:p>
            </p:txBody>
          </p:sp>
          <p:sp>
            <p:nvSpPr>
              <p:cNvPr id="15" name="Shape 148"/>
              <p:cNvSpPr/>
              <p:nvPr/>
            </p:nvSpPr>
            <p:spPr>
              <a:xfrm>
                <a:off x="635463" y="1099552"/>
                <a:ext cx="1523074" cy="1700486"/>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76200" cmpd="sng">
                <a:solidFill>
                  <a:schemeClr val="accent1"/>
                </a:solidFill>
                <a:prstDash val="solid"/>
                <a:miter lim="400000"/>
              </a:ln>
            </p:spPr>
            <p:txBody>
              <a:bodyPr lIns="0" tIns="0" rIns="0" bIns="0" anchor="ctr"/>
              <a:lstStyle/>
              <a:p>
                <a:pPr lvl="0">
                  <a:defRPr sz="2400"/>
                </a:pPr>
                <a:endParaRPr sz="3200" dirty="0"/>
              </a:p>
            </p:txBody>
          </p:sp>
          <p:sp>
            <p:nvSpPr>
              <p:cNvPr id="16" name="Shape 148"/>
              <p:cNvSpPr/>
              <p:nvPr/>
            </p:nvSpPr>
            <p:spPr>
              <a:xfrm>
                <a:off x="471488" y="914008"/>
                <a:ext cx="1851025" cy="2066639"/>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6350">
                <a:solidFill>
                  <a:schemeClr val="tx2"/>
                </a:solidFill>
                <a:prstDash val="dash"/>
                <a:miter lim="400000"/>
              </a:ln>
            </p:spPr>
            <p:txBody>
              <a:bodyPr lIns="0" tIns="0" rIns="0" bIns="0" anchor="ctr"/>
              <a:lstStyle/>
              <a:p>
                <a:pPr lvl="0">
                  <a:defRPr sz="2400"/>
                </a:pPr>
                <a:endParaRPr sz="3200" dirty="0"/>
              </a:p>
            </p:txBody>
          </p:sp>
          <p:sp>
            <p:nvSpPr>
              <p:cNvPr id="17" name="Title 1"/>
              <p:cNvSpPr txBox="1">
                <a:spLocks/>
              </p:cNvSpPr>
              <p:nvPr/>
            </p:nvSpPr>
            <p:spPr>
              <a:xfrm>
                <a:off x="673353" y="1552427"/>
                <a:ext cx="1440822" cy="783921"/>
              </a:xfrm>
              <a:prstGeom prst="rect">
                <a:avLst/>
              </a:prstGeom>
            </p:spPr>
            <p:txBody>
              <a:bodyPr vert="horz" lIns="121920" tIns="60960" rIns="121920" bIns="60960"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endParaRPr lang="en-US" sz="1600" b="0" dirty="0"/>
              </a:p>
            </p:txBody>
          </p:sp>
        </p:grpSp>
      </p:grpSp>
      <p:grpSp>
        <p:nvGrpSpPr>
          <p:cNvPr id="19" name="Group 18"/>
          <p:cNvGrpSpPr/>
          <p:nvPr/>
        </p:nvGrpSpPr>
        <p:grpSpPr>
          <a:xfrm>
            <a:off x="3408593" y="1202101"/>
            <a:ext cx="2468033" cy="2755518"/>
            <a:chOff x="471488" y="914008"/>
            <a:chExt cx="1851025" cy="2066639"/>
          </a:xfrm>
        </p:grpSpPr>
        <p:sp>
          <p:nvSpPr>
            <p:cNvPr id="21" name="TextBox 20"/>
            <p:cNvSpPr txBox="1"/>
            <p:nvPr/>
          </p:nvSpPr>
          <p:spPr>
            <a:xfrm>
              <a:off x="702005" y="1235152"/>
              <a:ext cx="1456532" cy="992579"/>
            </a:xfrm>
            <a:prstGeom prst="rect">
              <a:avLst/>
            </a:prstGeom>
            <a:noFill/>
            <a:ln>
              <a:noFill/>
            </a:ln>
          </p:spPr>
          <p:txBody>
            <a:bodyPr wrap="square" rtlCol="0">
              <a:spAutoFit/>
            </a:bodyPr>
            <a:lstStyle/>
            <a:p>
              <a:pPr algn="ctr"/>
              <a:r>
                <a:rPr lang="en-US" sz="4000" dirty="0" smtClean="0">
                  <a:solidFill>
                    <a:schemeClr val="bg2"/>
                  </a:solidFill>
                  <a:latin typeface="Roboto Black"/>
                  <a:cs typeface="Roboto Black"/>
                </a:rPr>
                <a:t>Phase 2</a:t>
              </a:r>
              <a:endParaRPr lang="en-US" sz="4000" dirty="0">
                <a:solidFill>
                  <a:schemeClr val="bg2"/>
                </a:solidFill>
                <a:latin typeface="Roboto Black"/>
                <a:cs typeface="Roboto Black"/>
              </a:endParaRPr>
            </a:p>
          </p:txBody>
        </p:sp>
        <p:sp>
          <p:nvSpPr>
            <p:cNvPr id="22" name="Shape 148"/>
            <p:cNvSpPr/>
            <p:nvPr/>
          </p:nvSpPr>
          <p:spPr>
            <a:xfrm>
              <a:off x="635463" y="1099552"/>
              <a:ext cx="1523074" cy="1700486"/>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76200" cmpd="sng">
              <a:solidFill>
                <a:schemeClr val="accent3"/>
              </a:solidFill>
              <a:prstDash val="solid"/>
              <a:miter lim="400000"/>
            </a:ln>
          </p:spPr>
          <p:txBody>
            <a:bodyPr lIns="0" tIns="0" rIns="0" bIns="0" anchor="ctr"/>
            <a:lstStyle/>
            <a:p>
              <a:pPr lvl="0">
                <a:defRPr sz="2400"/>
              </a:pPr>
              <a:endParaRPr sz="3200" dirty="0"/>
            </a:p>
          </p:txBody>
        </p:sp>
        <p:sp>
          <p:nvSpPr>
            <p:cNvPr id="23" name="Shape 148"/>
            <p:cNvSpPr/>
            <p:nvPr/>
          </p:nvSpPr>
          <p:spPr>
            <a:xfrm>
              <a:off x="471488" y="914008"/>
              <a:ext cx="1851025" cy="2066639"/>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6350">
              <a:solidFill>
                <a:schemeClr val="tx2"/>
              </a:solidFill>
              <a:prstDash val="dash"/>
              <a:miter lim="400000"/>
            </a:ln>
          </p:spPr>
          <p:txBody>
            <a:bodyPr lIns="0" tIns="0" rIns="0" bIns="0" anchor="ctr"/>
            <a:lstStyle/>
            <a:p>
              <a:pPr lvl="0">
                <a:defRPr sz="2400"/>
              </a:pPr>
              <a:endParaRPr sz="3200" dirty="0"/>
            </a:p>
          </p:txBody>
        </p:sp>
      </p:grpSp>
      <p:grpSp>
        <p:nvGrpSpPr>
          <p:cNvPr id="26" name="Group 25"/>
          <p:cNvGrpSpPr/>
          <p:nvPr/>
        </p:nvGrpSpPr>
        <p:grpSpPr>
          <a:xfrm>
            <a:off x="6267452" y="1212102"/>
            <a:ext cx="2468033" cy="2755518"/>
            <a:chOff x="471488" y="914008"/>
            <a:chExt cx="1851025" cy="2066639"/>
          </a:xfrm>
        </p:grpSpPr>
        <p:sp>
          <p:nvSpPr>
            <p:cNvPr id="28" name="TextBox 27"/>
            <p:cNvSpPr txBox="1"/>
            <p:nvPr/>
          </p:nvSpPr>
          <p:spPr>
            <a:xfrm>
              <a:off x="702005" y="1255527"/>
              <a:ext cx="1456532" cy="992579"/>
            </a:xfrm>
            <a:prstGeom prst="rect">
              <a:avLst/>
            </a:prstGeom>
            <a:noFill/>
            <a:ln>
              <a:noFill/>
            </a:ln>
          </p:spPr>
          <p:txBody>
            <a:bodyPr wrap="square" rtlCol="0">
              <a:spAutoFit/>
            </a:bodyPr>
            <a:lstStyle/>
            <a:p>
              <a:pPr algn="ctr"/>
              <a:r>
                <a:rPr lang="en-US" sz="4000" dirty="0" smtClean="0">
                  <a:solidFill>
                    <a:schemeClr val="bg2"/>
                  </a:solidFill>
                  <a:latin typeface="Roboto Black"/>
                  <a:cs typeface="Roboto Black"/>
                </a:rPr>
                <a:t>Phase 3</a:t>
              </a:r>
              <a:endParaRPr lang="en-US" sz="4000" dirty="0">
                <a:solidFill>
                  <a:schemeClr val="bg2"/>
                </a:solidFill>
                <a:latin typeface="Roboto Black"/>
                <a:cs typeface="Roboto Black"/>
              </a:endParaRPr>
            </a:p>
          </p:txBody>
        </p:sp>
        <p:sp>
          <p:nvSpPr>
            <p:cNvPr id="29" name="Shape 148"/>
            <p:cNvSpPr/>
            <p:nvPr/>
          </p:nvSpPr>
          <p:spPr>
            <a:xfrm>
              <a:off x="635463" y="1099552"/>
              <a:ext cx="1523074" cy="1700486"/>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76200" cmpd="sng">
              <a:solidFill>
                <a:schemeClr val="accent4"/>
              </a:solidFill>
              <a:prstDash val="solid"/>
              <a:miter lim="400000"/>
            </a:ln>
          </p:spPr>
          <p:txBody>
            <a:bodyPr lIns="0" tIns="0" rIns="0" bIns="0" anchor="ctr"/>
            <a:lstStyle/>
            <a:p>
              <a:pPr lvl="0">
                <a:defRPr sz="2400"/>
              </a:pPr>
              <a:endParaRPr sz="3200" dirty="0"/>
            </a:p>
          </p:txBody>
        </p:sp>
        <p:sp>
          <p:nvSpPr>
            <p:cNvPr id="30" name="Shape 148"/>
            <p:cNvSpPr/>
            <p:nvPr/>
          </p:nvSpPr>
          <p:spPr>
            <a:xfrm>
              <a:off x="471488" y="914008"/>
              <a:ext cx="1851025" cy="2066639"/>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6350">
              <a:solidFill>
                <a:schemeClr val="tx2"/>
              </a:solidFill>
              <a:prstDash val="dash"/>
              <a:miter lim="400000"/>
            </a:ln>
          </p:spPr>
          <p:txBody>
            <a:bodyPr lIns="0" tIns="0" rIns="0" bIns="0" anchor="ctr"/>
            <a:lstStyle/>
            <a:p>
              <a:pPr lvl="0">
                <a:defRPr sz="2400"/>
              </a:pPr>
              <a:endParaRPr sz="3200" dirty="0"/>
            </a:p>
          </p:txBody>
        </p:sp>
      </p:grpSp>
      <p:grpSp>
        <p:nvGrpSpPr>
          <p:cNvPr id="33" name="Group 32"/>
          <p:cNvGrpSpPr/>
          <p:nvPr/>
        </p:nvGrpSpPr>
        <p:grpSpPr>
          <a:xfrm>
            <a:off x="9084735" y="1208813"/>
            <a:ext cx="2468033" cy="2755518"/>
            <a:chOff x="471488" y="914008"/>
            <a:chExt cx="1851025" cy="2066639"/>
          </a:xfrm>
        </p:grpSpPr>
        <p:sp>
          <p:nvSpPr>
            <p:cNvPr id="35" name="TextBox 34"/>
            <p:cNvSpPr txBox="1"/>
            <p:nvPr/>
          </p:nvSpPr>
          <p:spPr>
            <a:xfrm>
              <a:off x="702005" y="1257994"/>
              <a:ext cx="1456532" cy="992579"/>
            </a:xfrm>
            <a:prstGeom prst="rect">
              <a:avLst/>
            </a:prstGeom>
            <a:noFill/>
            <a:ln>
              <a:noFill/>
            </a:ln>
          </p:spPr>
          <p:txBody>
            <a:bodyPr wrap="square" rtlCol="0">
              <a:spAutoFit/>
            </a:bodyPr>
            <a:lstStyle/>
            <a:p>
              <a:pPr algn="ctr"/>
              <a:r>
                <a:rPr lang="en-US" sz="4000" dirty="0" smtClean="0">
                  <a:solidFill>
                    <a:schemeClr val="bg2"/>
                  </a:solidFill>
                  <a:latin typeface="Roboto Black"/>
                  <a:cs typeface="Roboto Black"/>
                </a:rPr>
                <a:t>Phase 4</a:t>
              </a:r>
              <a:endParaRPr lang="en-US" sz="4000" dirty="0">
                <a:solidFill>
                  <a:schemeClr val="bg2"/>
                </a:solidFill>
                <a:latin typeface="Roboto Black"/>
                <a:cs typeface="Roboto Black"/>
              </a:endParaRPr>
            </a:p>
          </p:txBody>
        </p:sp>
        <p:sp>
          <p:nvSpPr>
            <p:cNvPr id="36" name="Shape 148"/>
            <p:cNvSpPr/>
            <p:nvPr/>
          </p:nvSpPr>
          <p:spPr>
            <a:xfrm>
              <a:off x="635463" y="1099552"/>
              <a:ext cx="1523074" cy="1700486"/>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76200" cmpd="sng">
              <a:solidFill>
                <a:schemeClr val="accent6"/>
              </a:solidFill>
              <a:prstDash val="solid"/>
              <a:miter lim="400000"/>
            </a:ln>
          </p:spPr>
          <p:txBody>
            <a:bodyPr lIns="0" tIns="0" rIns="0" bIns="0" anchor="ctr"/>
            <a:lstStyle/>
            <a:p>
              <a:pPr lvl="0">
                <a:defRPr sz="2400"/>
              </a:pPr>
              <a:endParaRPr sz="3200" dirty="0"/>
            </a:p>
          </p:txBody>
        </p:sp>
        <p:sp>
          <p:nvSpPr>
            <p:cNvPr id="37" name="Shape 148"/>
            <p:cNvSpPr/>
            <p:nvPr/>
          </p:nvSpPr>
          <p:spPr>
            <a:xfrm>
              <a:off x="471488" y="914008"/>
              <a:ext cx="1851025" cy="2066639"/>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6350">
              <a:solidFill>
                <a:schemeClr val="tx2"/>
              </a:solidFill>
              <a:prstDash val="dash"/>
              <a:miter lim="400000"/>
            </a:ln>
          </p:spPr>
          <p:txBody>
            <a:bodyPr lIns="0" tIns="0" rIns="0" bIns="0" anchor="ctr"/>
            <a:lstStyle/>
            <a:p>
              <a:pPr lvl="0">
                <a:defRPr sz="2400"/>
              </a:pPr>
              <a:endParaRPr sz="3200" dirty="0"/>
            </a:p>
          </p:txBody>
        </p:sp>
      </p:grpSp>
      <p:sp>
        <p:nvSpPr>
          <p:cNvPr id="39" name="Title 1"/>
          <p:cNvSpPr txBox="1">
            <a:spLocks/>
          </p:cNvSpPr>
          <p:nvPr/>
        </p:nvSpPr>
        <p:spPr>
          <a:xfrm>
            <a:off x="937854" y="2546511"/>
            <a:ext cx="1921096" cy="1045228"/>
          </a:xfrm>
          <a:prstGeom prst="rect">
            <a:avLst/>
          </a:prstGeom>
        </p:spPr>
        <p:txBody>
          <a:bodyPr vert="horz" lIns="121920" tIns="60960" rIns="121920" bIns="60960"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400" b="0" dirty="0" smtClean="0"/>
              <a:t>KPIs &amp; Data Definitions</a:t>
            </a:r>
            <a:endParaRPr lang="en-US" sz="1400" b="0" dirty="0"/>
          </a:p>
        </p:txBody>
      </p:sp>
      <p:sp>
        <p:nvSpPr>
          <p:cNvPr id="40" name="Title 1"/>
          <p:cNvSpPr txBox="1">
            <a:spLocks/>
          </p:cNvSpPr>
          <p:nvPr/>
        </p:nvSpPr>
        <p:spPr>
          <a:xfrm>
            <a:off x="3701139" y="2611064"/>
            <a:ext cx="1921096" cy="1045228"/>
          </a:xfrm>
          <a:prstGeom prst="rect">
            <a:avLst/>
          </a:prstGeom>
        </p:spPr>
        <p:txBody>
          <a:bodyPr vert="horz" lIns="121920" tIns="60960" rIns="121920" bIns="60960"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400" b="0" dirty="0" smtClean="0"/>
              <a:t>Data Architecture &amp;</a:t>
            </a:r>
          </a:p>
          <a:p>
            <a:pPr algn="ctr"/>
            <a:r>
              <a:rPr lang="es-AR" sz="1400" b="0" dirty="0" smtClean="0"/>
              <a:t>Integration</a:t>
            </a:r>
            <a:endParaRPr lang="en-US" sz="1400" b="0" dirty="0"/>
          </a:p>
        </p:txBody>
      </p:sp>
      <p:sp>
        <p:nvSpPr>
          <p:cNvPr id="41" name="Title 1"/>
          <p:cNvSpPr txBox="1">
            <a:spLocks/>
          </p:cNvSpPr>
          <p:nvPr/>
        </p:nvSpPr>
        <p:spPr>
          <a:xfrm>
            <a:off x="6520132" y="2586572"/>
            <a:ext cx="1921096" cy="1045228"/>
          </a:xfrm>
          <a:prstGeom prst="rect">
            <a:avLst/>
          </a:prstGeom>
        </p:spPr>
        <p:txBody>
          <a:bodyPr vert="horz" lIns="121920" tIns="60960" rIns="121920" bIns="60960"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400" b="0" dirty="0" smtClean="0"/>
              <a:t>Quality &amp;</a:t>
            </a:r>
          </a:p>
          <a:p>
            <a:pPr algn="ctr"/>
            <a:r>
              <a:rPr lang="es-AR" sz="1400" b="0" dirty="0" smtClean="0"/>
              <a:t>Traceability</a:t>
            </a:r>
            <a:endParaRPr lang="en-US" sz="1400" b="0" dirty="0"/>
          </a:p>
        </p:txBody>
      </p:sp>
      <p:sp>
        <p:nvSpPr>
          <p:cNvPr id="42" name="TextBox 41"/>
          <p:cNvSpPr txBox="1"/>
          <p:nvPr/>
        </p:nvSpPr>
        <p:spPr>
          <a:xfrm>
            <a:off x="3340569" y="4115302"/>
            <a:ext cx="2604077" cy="1436213"/>
          </a:xfrm>
          <a:prstGeom prst="rect">
            <a:avLst/>
          </a:prstGeom>
          <a:noFill/>
        </p:spPr>
        <p:txBody>
          <a:bodyPr wrap="square" lIns="121907" tIns="60953" rIns="121907" bIns="60953" rtlCol="0">
            <a:spAutoFit/>
          </a:bodyPr>
          <a:lstStyle/>
          <a:p>
            <a:r>
              <a:rPr lang="en-US" sz="1800" dirty="0">
                <a:solidFill>
                  <a:srgbClr val="FF0000"/>
                </a:solidFill>
              </a:rPr>
              <a:t>Timeline</a:t>
            </a:r>
            <a:r>
              <a:rPr lang="en-US" sz="1800" dirty="0"/>
              <a:t>: Weeks </a:t>
            </a:r>
            <a:r>
              <a:rPr lang="en-US" sz="1800" dirty="0" smtClean="0"/>
              <a:t>4-8</a:t>
            </a:r>
          </a:p>
          <a:p>
            <a:r>
              <a:rPr lang="en-US" sz="1800" dirty="0">
                <a:solidFill>
                  <a:srgbClr val="00B050"/>
                </a:solidFill>
              </a:rPr>
              <a:t>Goal</a:t>
            </a:r>
            <a:r>
              <a:rPr lang="en-US" sz="1800" dirty="0"/>
              <a:t>: </a:t>
            </a:r>
            <a:r>
              <a:rPr lang="en-US" sz="1800" dirty="0" smtClean="0"/>
              <a:t>Data Modelling and Delta Lake integration</a:t>
            </a:r>
          </a:p>
          <a:p>
            <a:endParaRPr lang="en-US" sz="1333" dirty="0">
              <a:solidFill>
                <a:schemeClr val="tx2"/>
              </a:solidFill>
              <a:latin typeface="Roboto Light"/>
              <a:cs typeface="Roboto Light"/>
            </a:endParaRPr>
          </a:p>
        </p:txBody>
      </p:sp>
      <p:sp>
        <p:nvSpPr>
          <p:cNvPr id="43" name="TextBox 42"/>
          <p:cNvSpPr txBox="1"/>
          <p:nvPr/>
        </p:nvSpPr>
        <p:spPr>
          <a:xfrm>
            <a:off x="6328622" y="4136421"/>
            <a:ext cx="2604077" cy="1436213"/>
          </a:xfrm>
          <a:prstGeom prst="rect">
            <a:avLst/>
          </a:prstGeom>
          <a:noFill/>
        </p:spPr>
        <p:txBody>
          <a:bodyPr wrap="square" lIns="121907" tIns="60953" rIns="121907" bIns="60953" rtlCol="0">
            <a:spAutoFit/>
          </a:bodyPr>
          <a:lstStyle/>
          <a:p>
            <a:r>
              <a:rPr lang="en-US" sz="1800" dirty="0">
                <a:solidFill>
                  <a:srgbClr val="FF0000"/>
                </a:solidFill>
              </a:rPr>
              <a:t>Timeline</a:t>
            </a:r>
            <a:r>
              <a:rPr lang="en-US" sz="1800" dirty="0"/>
              <a:t>: Weeks </a:t>
            </a:r>
            <a:r>
              <a:rPr lang="en-US" sz="1800" dirty="0" smtClean="0"/>
              <a:t>9-12</a:t>
            </a:r>
          </a:p>
          <a:p>
            <a:r>
              <a:rPr lang="en-US" sz="1800" dirty="0">
                <a:solidFill>
                  <a:srgbClr val="00B050"/>
                </a:solidFill>
              </a:rPr>
              <a:t>Goal</a:t>
            </a:r>
            <a:r>
              <a:rPr lang="en-US" sz="1800" dirty="0"/>
              <a:t>: </a:t>
            </a:r>
            <a:r>
              <a:rPr lang="en-US" sz="1800" dirty="0" smtClean="0"/>
              <a:t>Automated validation and lineage tracking</a:t>
            </a:r>
          </a:p>
          <a:p>
            <a:endParaRPr lang="en-US" sz="1333" dirty="0">
              <a:solidFill>
                <a:schemeClr val="tx2"/>
              </a:solidFill>
              <a:latin typeface="Roboto Light"/>
              <a:cs typeface="Roboto Light"/>
            </a:endParaRPr>
          </a:p>
        </p:txBody>
      </p:sp>
      <p:sp>
        <p:nvSpPr>
          <p:cNvPr id="44" name="TextBox 43"/>
          <p:cNvSpPr txBox="1"/>
          <p:nvPr/>
        </p:nvSpPr>
        <p:spPr>
          <a:xfrm>
            <a:off x="9246901" y="4136421"/>
            <a:ext cx="2604077" cy="605216"/>
          </a:xfrm>
          <a:prstGeom prst="rect">
            <a:avLst/>
          </a:prstGeom>
          <a:noFill/>
        </p:spPr>
        <p:txBody>
          <a:bodyPr wrap="square" lIns="121907" tIns="60953" rIns="121907" bIns="60953" rtlCol="0">
            <a:spAutoFit/>
          </a:bodyPr>
          <a:lstStyle/>
          <a:p>
            <a:r>
              <a:rPr lang="en-US" sz="1800" dirty="0">
                <a:solidFill>
                  <a:srgbClr val="FF0000"/>
                </a:solidFill>
              </a:rPr>
              <a:t>Timeline</a:t>
            </a:r>
            <a:r>
              <a:rPr lang="en-US" sz="1800" dirty="0"/>
              <a:t>: </a:t>
            </a:r>
            <a:r>
              <a:rPr lang="en-US" sz="1800" dirty="0" smtClean="0"/>
              <a:t>Ongoing</a:t>
            </a:r>
          </a:p>
          <a:p>
            <a:endParaRPr lang="en-US" sz="1333" dirty="0">
              <a:solidFill>
                <a:schemeClr val="tx2"/>
              </a:solidFill>
              <a:latin typeface="Roboto Light"/>
              <a:cs typeface="Roboto Light"/>
            </a:endParaRPr>
          </a:p>
        </p:txBody>
      </p:sp>
      <p:sp>
        <p:nvSpPr>
          <p:cNvPr id="45" name="Title 1"/>
          <p:cNvSpPr txBox="1">
            <a:spLocks/>
          </p:cNvSpPr>
          <p:nvPr/>
        </p:nvSpPr>
        <p:spPr>
          <a:xfrm>
            <a:off x="9413037" y="2586572"/>
            <a:ext cx="1921096" cy="1045228"/>
          </a:xfrm>
          <a:prstGeom prst="rect">
            <a:avLst/>
          </a:prstGeom>
        </p:spPr>
        <p:txBody>
          <a:bodyPr vert="horz" lIns="121920" tIns="60960" rIns="121920" bIns="60960"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s-AR" sz="1400" b="0" dirty="0" smtClean="0"/>
              <a:t>Collaboration</a:t>
            </a:r>
            <a:endParaRPr lang="en-US" sz="1400" b="0" dirty="0"/>
          </a:p>
        </p:txBody>
      </p:sp>
    </p:spTree>
    <p:extLst>
      <p:ext uri="{BB962C8B-B14F-4D97-AF65-F5344CB8AC3E}">
        <p14:creationId xmlns:p14="http://schemas.microsoft.com/office/powerpoint/2010/main" val="104527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688" y="319405"/>
            <a:ext cx="10515600" cy="882696"/>
          </a:xfrm>
        </p:spPr>
        <p:txBody>
          <a:bodyPr>
            <a:normAutofit/>
          </a:bodyPr>
          <a:lstStyle/>
          <a:p>
            <a:r>
              <a:rPr lang="en-US" dirty="0" smtClean="0"/>
              <a:t>Expected Outcomes</a:t>
            </a:r>
            <a:endParaRPr lang="en-US" dirty="0"/>
          </a:p>
        </p:txBody>
      </p:sp>
      <p:sp>
        <p:nvSpPr>
          <p:cNvPr id="9" name="Rectangle 8"/>
          <p:cNvSpPr/>
          <p:nvPr/>
        </p:nvSpPr>
        <p:spPr>
          <a:xfrm>
            <a:off x="664029" y="1417061"/>
            <a:ext cx="10530840" cy="2031325"/>
          </a:xfrm>
          <a:prstGeom prst="rect">
            <a:avLst/>
          </a:prstGeom>
        </p:spPr>
        <p:txBody>
          <a:bodyPr wrap="square">
            <a:spAutoFit/>
          </a:bodyPr>
          <a:lstStyle/>
          <a:p>
            <a:pPr marL="285750" indent="-285750">
              <a:buFont typeface="Arial" panose="020B0604020202020204" pitchFamily="34" charset="0"/>
              <a:buChar char="•"/>
            </a:pPr>
            <a:r>
              <a:rPr lang="en-US" sz="1800" dirty="0">
                <a:solidFill>
                  <a:srgbClr val="00B050"/>
                </a:solidFill>
              </a:rPr>
              <a:t>Improved Data Quality</a:t>
            </a:r>
            <a:r>
              <a:rPr lang="en-US" sz="1800" dirty="0"/>
              <a:t>: Clear definitions, automated checks.</a:t>
            </a:r>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r>
              <a:rPr lang="en-US" sz="1800" dirty="0" smtClean="0">
                <a:solidFill>
                  <a:srgbClr val="00B050"/>
                </a:solidFill>
              </a:rPr>
              <a:t>Stronger </a:t>
            </a:r>
            <a:r>
              <a:rPr lang="en-US" sz="1800" dirty="0">
                <a:solidFill>
                  <a:srgbClr val="00B050"/>
                </a:solidFill>
              </a:rPr>
              <a:t>Collaboration</a:t>
            </a:r>
            <a:r>
              <a:rPr lang="en-US" sz="1800" dirty="0"/>
              <a:t>: Structured communication between teams.</a:t>
            </a:r>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r>
              <a:rPr lang="en-US" sz="1800" dirty="0" smtClean="0">
                <a:solidFill>
                  <a:srgbClr val="00B050"/>
                </a:solidFill>
              </a:rPr>
              <a:t>Data </a:t>
            </a:r>
            <a:r>
              <a:rPr lang="en-US" sz="1800" dirty="0">
                <a:solidFill>
                  <a:srgbClr val="00B050"/>
                </a:solidFill>
              </a:rPr>
              <a:t>Traceability</a:t>
            </a:r>
            <a:r>
              <a:rPr lang="en-US" sz="1800" dirty="0"/>
              <a:t>: Documented lineage and standardized processes.</a:t>
            </a:r>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r>
              <a:rPr lang="en-US" sz="1800" dirty="0" smtClean="0">
                <a:solidFill>
                  <a:srgbClr val="00B050"/>
                </a:solidFill>
              </a:rPr>
              <a:t>Increased </a:t>
            </a:r>
            <a:r>
              <a:rPr lang="en-US" sz="1800" dirty="0">
                <a:solidFill>
                  <a:srgbClr val="00B050"/>
                </a:solidFill>
              </a:rPr>
              <a:t>Efficiency</a:t>
            </a:r>
            <a:r>
              <a:rPr lang="en-US" sz="1800" dirty="0"/>
              <a:t>: Integrated data pipelines.</a:t>
            </a:r>
          </a:p>
        </p:txBody>
      </p:sp>
      <p:sp>
        <p:nvSpPr>
          <p:cNvPr id="10" name="Rectangle 9"/>
          <p:cNvSpPr/>
          <p:nvPr/>
        </p:nvSpPr>
        <p:spPr>
          <a:xfrm>
            <a:off x="1306285" y="4039382"/>
            <a:ext cx="9431383" cy="707886"/>
          </a:xfrm>
          <a:prstGeom prst="rect">
            <a:avLst/>
          </a:prstGeom>
          <a:ln>
            <a:solidFill>
              <a:srgbClr val="FF00FF"/>
            </a:solidFill>
          </a:ln>
        </p:spPr>
        <p:txBody>
          <a:bodyPr wrap="square">
            <a:spAutoFit/>
          </a:bodyPr>
          <a:lstStyle/>
          <a:p>
            <a:r>
              <a:rPr lang="en-US" sz="2000" b="1" dirty="0"/>
              <a:t>Next Steps:</a:t>
            </a:r>
          </a:p>
          <a:p>
            <a:pPr algn="ctr"/>
            <a:r>
              <a:rPr lang="en-US" sz="2000" dirty="0" smtClean="0"/>
              <a:t>Begin Phase-1 </a:t>
            </a:r>
            <a:r>
              <a:rPr lang="en-US" sz="2000" dirty="0"/>
              <a:t>by scheduling KPI workshops and defining data </a:t>
            </a:r>
            <a:r>
              <a:rPr lang="en-US" sz="2000" dirty="0" smtClean="0"/>
              <a:t>standards</a:t>
            </a:r>
            <a:endParaRPr lang="en-US" sz="2000" dirty="0"/>
          </a:p>
        </p:txBody>
      </p:sp>
    </p:spTree>
    <p:extLst>
      <p:ext uri="{BB962C8B-B14F-4D97-AF65-F5344CB8AC3E}">
        <p14:creationId xmlns:p14="http://schemas.microsoft.com/office/powerpoint/2010/main" val="265756504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xxonMobil_Template_Arial">
  <a:themeElements>
    <a:clrScheme name="ExxonMobil2">
      <a:dk1>
        <a:srgbClr val="000000"/>
      </a:dk1>
      <a:lt1>
        <a:srgbClr val="FFFFFF"/>
      </a:lt1>
      <a:dk2>
        <a:srgbClr val="ED1C2E"/>
      </a:dk2>
      <a:lt2>
        <a:srgbClr val="5A5A5A"/>
      </a:lt2>
      <a:accent1>
        <a:srgbClr val="0C479D"/>
      </a:accent1>
      <a:accent2>
        <a:srgbClr val="00A3E0"/>
      </a:accent2>
      <a:accent3>
        <a:srgbClr val="00ACA8"/>
      </a:accent3>
      <a:accent4>
        <a:srgbClr val="B4D405"/>
      </a:accent4>
      <a:accent5>
        <a:srgbClr val="FFD700"/>
      </a:accent5>
      <a:accent6>
        <a:srgbClr val="ED8B00"/>
      </a:accent6>
      <a:hlink>
        <a:srgbClr val="0C479D"/>
      </a:hlink>
      <a:folHlink>
        <a:srgbClr val="00A3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w="127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Custom 9">
      <a:dk1>
        <a:srgbClr val="070707"/>
      </a:dk1>
      <a:lt1>
        <a:srgbClr val="F4F4F4"/>
      </a:lt1>
      <a:dk2>
        <a:srgbClr val="A0A0A3"/>
      </a:dk2>
      <a:lt2>
        <a:srgbClr val="E5E5E5"/>
      </a:lt2>
      <a:accent1>
        <a:srgbClr val="FC395B"/>
      </a:accent1>
      <a:accent2>
        <a:srgbClr val="FB7545"/>
      </a:accent2>
      <a:accent3>
        <a:srgbClr val="E9C944"/>
      </a:accent3>
      <a:accent4>
        <a:srgbClr val="90D049"/>
      </a:accent4>
      <a:accent5>
        <a:srgbClr val="18B96E"/>
      </a:accent5>
      <a:accent6>
        <a:srgbClr val="19C0B4"/>
      </a:accent6>
      <a:hlink>
        <a:srgbClr val="F23990"/>
      </a:hlink>
      <a:folHlink>
        <a:srgbClr val="14A0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954</TotalTime>
  <Words>550</Words>
  <Application>Microsoft Office PowerPoint</Application>
  <PresentationFormat>Widescreen</PresentationFormat>
  <Paragraphs>106</Paragraphs>
  <Slides>10</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10</vt:i4>
      </vt:variant>
    </vt:vector>
  </HeadingPairs>
  <TitlesOfParts>
    <vt:vector size="22" baseType="lpstr">
      <vt:lpstr>Roboto Light</vt:lpstr>
      <vt:lpstr>Calibri</vt:lpstr>
      <vt:lpstr>Roboto Black</vt:lpstr>
      <vt:lpstr>Roboto Regular</vt:lpstr>
      <vt:lpstr>Calibri Light</vt:lpstr>
      <vt:lpstr>ヒラギノ角ゴ Pro W3</vt:lpstr>
      <vt:lpstr>Arial</vt:lpstr>
      <vt:lpstr>FontAwesome</vt:lpstr>
      <vt:lpstr>Office Theme</vt:lpstr>
      <vt:lpstr>ExxonMobil_Template_Arial</vt:lpstr>
      <vt:lpstr>1_Office Theme</vt:lpstr>
      <vt:lpstr>2_Office Theme</vt:lpstr>
      <vt:lpstr>PowerPoint Presentation</vt:lpstr>
      <vt:lpstr>Index</vt:lpstr>
      <vt:lpstr>Case Overview</vt:lpstr>
      <vt:lpstr>Squad Collaboration Strategy</vt:lpstr>
      <vt:lpstr>Data Architecture Improvement Strategy</vt:lpstr>
      <vt:lpstr>Data QA and Traceability Improvements</vt:lpstr>
      <vt:lpstr>Onboarding Squad Operations</vt:lpstr>
      <vt:lpstr>Multi-phase implementation Roadmap (90 days)</vt:lpstr>
      <vt:lpstr>Expected Outcomes</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Bitso Demo</dc:title>
  <dc:creator>Pablo P</dc:creator>
  <cp:lastModifiedBy>Microsoft account</cp:lastModifiedBy>
  <cp:revision>50</cp:revision>
  <dcterms:created xsi:type="dcterms:W3CDTF">2018-12-17T23:44:38Z</dcterms:created>
  <dcterms:modified xsi:type="dcterms:W3CDTF">2025-01-14T20:27:53Z</dcterms:modified>
</cp:coreProperties>
</file>