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nl" dirty="0"/>
            <a:t>Talk a lillte bit about my self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nl"/>
            <a:t>01</a:t>
          </a:r>
          <a:endParaRPr lang="nl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nl" dirty="0"/>
            <a:t>W</a:t>
          </a:r>
          <a:r>
            <a:rPr lang="nl-NL" dirty="0"/>
            <a:t>h</a:t>
          </a:r>
          <a:r>
            <a:rPr lang="nl" dirty="0"/>
            <a:t>ere i have done my internship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nl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nl" dirty="0"/>
            <a:t>What did i do there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4" phldr="0"/>
      <dgm:spPr/>
      <dgm:t>
        <a:bodyPr rtlCol="0"/>
        <a:lstStyle/>
        <a:p>
          <a:pPr rtl="0"/>
          <a:r>
            <a:rPr lang="nl"/>
            <a:t>04</a:t>
          </a:r>
        </a:p>
      </dgm:t>
    </dgm:pt>
    <dgm:pt modelId="{0AF371B2-A438-43F4-99C5-F2294B3B35C3}">
      <dgm:prSet/>
      <dgm:spPr/>
      <dgm:t>
        <a:bodyPr rtlCol="0"/>
        <a:lstStyle/>
        <a:p>
          <a:pPr rtl="0">
            <a:defRPr cap="all"/>
          </a:pPr>
          <a:r>
            <a:rPr lang="nl" dirty="0"/>
            <a:t>About the company</a:t>
          </a:r>
        </a:p>
      </dgm:t>
    </dgm:pt>
    <dgm:pt modelId="{CFBDB888-FC99-4656-9B41-3690277D953C}" type="parTrans" cxnId="{0A857EB3-91E1-4FD8-910C-F4C56EB01A88}">
      <dgm:prSet/>
      <dgm:spPr/>
      <dgm:t>
        <a:bodyPr/>
        <a:lstStyle/>
        <a:p>
          <a:endParaRPr lang="nl-NL"/>
        </a:p>
      </dgm:t>
    </dgm:pt>
    <dgm:pt modelId="{4E6C2E23-0DE8-4C04-B5DB-91608B075A9B}" type="sibTrans" cxnId="{0A857EB3-91E1-4FD8-910C-F4C56EB01A88}">
      <dgm:prSet phldrT="03" phldr="0"/>
      <dgm:spPr/>
      <dgm:t>
        <a:bodyPr/>
        <a:lstStyle/>
        <a:p>
          <a:r>
            <a:rPr lang="nl-NL"/>
            <a:t>03</a:t>
          </a:r>
        </a:p>
      </dgm:t>
    </dgm:pt>
    <dgm:pt modelId="{C2E8F2C4-D757-4BA9-A92C-F098765A718C}">
      <dgm:prSet/>
      <dgm:spPr/>
      <dgm:t>
        <a:bodyPr rtlCol="0"/>
        <a:lstStyle/>
        <a:p>
          <a:pPr rtl="0">
            <a:defRPr cap="all"/>
          </a:pPr>
          <a:r>
            <a:rPr lang="nl" dirty="0"/>
            <a:t>My internship experience and opinion</a:t>
          </a:r>
        </a:p>
      </dgm:t>
    </dgm:pt>
    <dgm:pt modelId="{31CC3F14-352F-42D9-AEF5-D0136CD06046}" type="parTrans" cxnId="{876BE792-F26C-446F-B1FF-E3E149992DB5}">
      <dgm:prSet/>
      <dgm:spPr/>
      <dgm:t>
        <a:bodyPr/>
        <a:lstStyle/>
        <a:p>
          <a:endParaRPr lang="nl-NL"/>
        </a:p>
      </dgm:t>
    </dgm:pt>
    <dgm:pt modelId="{A51B355A-9BC0-4A5E-B7CA-8092FAE4B9DF}" type="sibTrans" cxnId="{876BE792-F26C-446F-B1FF-E3E149992DB5}">
      <dgm:prSet phldrT="05" phldr="0"/>
      <dgm:spPr/>
      <dgm:t>
        <a:bodyPr/>
        <a:lstStyle/>
        <a:p>
          <a:r>
            <a:rPr lang="nl-NL"/>
            <a:t>05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5"/>
      <dgm:spPr/>
    </dgm:pt>
    <dgm:pt modelId="{BBA91679-4684-4A04-8AEB-03038C78A75C}" type="pres">
      <dgm:prSet presAssocID="{9C64CC83-643C-4E12-8F97-BC19DC03119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5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5"/>
      <dgm:spPr/>
    </dgm:pt>
    <dgm:pt modelId="{975C752B-C37A-4BA6-A3AE-2202A141404A}" type="pres">
      <dgm:prSet presAssocID="{EF449C32-A7AE-4099-9E9B-9E2F736A89C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5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54497C1B-D44B-49F5-95BB-05760DB317FB}" type="pres">
      <dgm:prSet presAssocID="{0AF371B2-A438-43F4-99C5-F2294B3B35C3}" presName="compositeNode" presStyleCnt="0">
        <dgm:presLayoutVars>
          <dgm:bulletEnabled val="1"/>
        </dgm:presLayoutVars>
      </dgm:prSet>
      <dgm:spPr/>
    </dgm:pt>
    <dgm:pt modelId="{53C8E9ED-1BF8-41EB-9771-7D92205965B0}" type="pres">
      <dgm:prSet presAssocID="{0AF371B2-A438-43F4-99C5-F2294B3B35C3}" presName="bgRect" presStyleLbl="alignNode1" presStyleIdx="2" presStyleCnt="5"/>
      <dgm:spPr/>
    </dgm:pt>
    <dgm:pt modelId="{C660F789-C151-4CE9-A719-000B41B90B7A}" type="pres">
      <dgm:prSet presAssocID="{4E6C2E23-0DE8-4C04-B5DB-91608B075A9B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04AE111-3791-4B39-8520-1DEA9BD2943D}" type="pres">
      <dgm:prSet presAssocID="{0AF371B2-A438-43F4-99C5-F2294B3B35C3}" presName="nodeRect" presStyleLbl="alignNode1" presStyleIdx="2" presStyleCnt="5">
        <dgm:presLayoutVars>
          <dgm:bulletEnabled val="1"/>
        </dgm:presLayoutVars>
      </dgm:prSet>
      <dgm:spPr/>
    </dgm:pt>
    <dgm:pt modelId="{18846864-A711-498C-861A-8846AD95E293}" type="pres">
      <dgm:prSet presAssocID="{4E6C2E23-0DE8-4C04-B5DB-91608B075A9B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3" presStyleCnt="5"/>
      <dgm:spPr/>
    </dgm:pt>
    <dgm:pt modelId="{E20811D6-E5D4-4C9E-AABF-9E0E1902CA2C}" type="pres">
      <dgm:prSet presAssocID="{98E6DD7C-B953-4119-9F64-9914E467ECB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3" presStyleCnt="5">
        <dgm:presLayoutVars>
          <dgm:bulletEnabled val="1"/>
        </dgm:presLayoutVars>
      </dgm:prSet>
      <dgm:spPr/>
    </dgm:pt>
    <dgm:pt modelId="{4A9D6984-40AB-4F3A-A73F-86A04E6A3F41}" type="pres">
      <dgm:prSet presAssocID="{98E6DD7C-B953-4119-9F64-9914E467ECBF}" presName="sibTrans" presStyleCnt="0"/>
      <dgm:spPr/>
    </dgm:pt>
    <dgm:pt modelId="{3047E3B6-A562-465D-93DA-3D722AADA2AA}" type="pres">
      <dgm:prSet presAssocID="{C2E8F2C4-D757-4BA9-A92C-F098765A718C}" presName="compositeNode" presStyleCnt="0">
        <dgm:presLayoutVars>
          <dgm:bulletEnabled val="1"/>
        </dgm:presLayoutVars>
      </dgm:prSet>
      <dgm:spPr/>
    </dgm:pt>
    <dgm:pt modelId="{A15D0DD5-A6BE-4962-8AA2-0F268B3F2908}" type="pres">
      <dgm:prSet presAssocID="{C2E8F2C4-D757-4BA9-A92C-F098765A718C}" presName="bgRect" presStyleLbl="alignNode1" presStyleIdx="4" presStyleCnt="5"/>
      <dgm:spPr/>
    </dgm:pt>
    <dgm:pt modelId="{D762BE07-4C40-41CD-A3F4-066025CE9E4B}" type="pres">
      <dgm:prSet presAssocID="{A51B355A-9BC0-4A5E-B7CA-8092FAE4B9D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3EB0F39-A567-4A29-9C2F-461C008A3245}" type="pres">
      <dgm:prSet presAssocID="{C2E8F2C4-D757-4BA9-A92C-F098765A71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5C71433-3332-412F-ACDD-78F5CFF9BCB7}" type="presOf" srcId="{C2E8F2C4-D757-4BA9-A92C-F098765A718C}" destId="{A15D0DD5-A6BE-4962-8AA2-0F268B3F2908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B9EBF476-9EAD-4343-87A5-D007F2E0EA15}" type="presOf" srcId="{0AF371B2-A438-43F4-99C5-F2294B3B35C3}" destId="{304AE111-3791-4B39-8520-1DEA9BD2943D}" srcOrd="1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876BE792-F26C-446F-B1FF-E3E149992DB5}" srcId="{8AA20905-3954-474B-A606-562BCA026DC1}" destId="{C2E8F2C4-D757-4BA9-A92C-F098765A718C}" srcOrd="4" destOrd="0" parTransId="{31CC3F14-352F-42D9-AEF5-D0136CD06046}" sibTransId="{A51B355A-9BC0-4A5E-B7CA-8092FAE4B9DF}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9C6CB7A9-847F-4EFD-A97F-11F31AEC03E7}" type="presOf" srcId="{0AF371B2-A438-43F4-99C5-F2294B3B35C3}" destId="{53C8E9ED-1BF8-41EB-9771-7D92205965B0}" srcOrd="0" destOrd="0" presId="urn:microsoft.com/office/officeart/2016/7/layout/LinearBlockProcessNumbered"/>
    <dgm:cxn modelId="{0A857EB3-91E1-4FD8-910C-F4C56EB01A88}" srcId="{8AA20905-3954-474B-A606-562BCA026DC1}" destId="{0AF371B2-A438-43F4-99C5-F2294B3B35C3}" srcOrd="2" destOrd="0" parTransId="{CFBDB888-FC99-4656-9B41-3690277D953C}" sibTransId="{4E6C2E23-0DE8-4C04-B5DB-91608B075A9B}"/>
    <dgm:cxn modelId="{FEB1F2B6-5E4A-4B70-BA7D-5610F6E0429D}" type="presOf" srcId="{C2E8F2C4-D757-4BA9-A92C-F098765A718C}" destId="{43EB0F39-A567-4A29-9C2F-461C008A3245}" srcOrd="1" destOrd="0" presId="urn:microsoft.com/office/officeart/2016/7/layout/LinearBlockProcessNumbered"/>
    <dgm:cxn modelId="{E476EEBC-7C9F-4E07-BD58-1044B9769B64}" srcId="{8AA20905-3954-474B-A606-562BCA026DC1}" destId="{9EF41CC5-EF3B-4A6D-8229-3F1333EADFB3}" srcOrd="3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6BEC9AEB-ED19-44EE-B34C-ED75CB0B758E}" type="presOf" srcId="{A51B355A-9BC0-4A5E-B7CA-8092FAE4B9DF}" destId="{D762BE07-4C40-41CD-A3F4-066025CE9E4B}" srcOrd="0" destOrd="0" presId="urn:microsoft.com/office/officeart/2016/7/layout/LinearBlockProcessNumbered"/>
    <dgm:cxn modelId="{F4869AF2-383C-4C31-969F-050D8679C8D0}" type="presOf" srcId="{4E6C2E23-0DE8-4C04-B5DB-91608B075A9B}" destId="{C660F789-C151-4CE9-A719-000B41B90B7A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1A1FD2E5-6FB3-4015-86E4-09D8BC85A70F}" type="presParOf" srcId="{579698BD-D232-4926-8D7B-29A69B90858B}" destId="{54497C1B-D44B-49F5-95BB-05760DB317FB}" srcOrd="4" destOrd="0" presId="urn:microsoft.com/office/officeart/2016/7/layout/LinearBlockProcessNumbered"/>
    <dgm:cxn modelId="{F438D7E1-9DCF-4884-844F-B2D2EAC8A291}" type="presParOf" srcId="{54497C1B-D44B-49F5-95BB-05760DB317FB}" destId="{53C8E9ED-1BF8-41EB-9771-7D92205965B0}" srcOrd="0" destOrd="0" presId="urn:microsoft.com/office/officeart/2016/7/layout/LinearBlockProcessNumbered"/>
    <dgm:cxn modelId="{4567BB85-FD48-484E-BA7B-2A8AA3C1E1DD}" type="presParOf" srcId="{54497C1B-D44B-49F5-95BB-05760DB317FB}" destId="{C660F789-C151-4CE9-A719-000B41B90B7A}" srcOrd="1" destOrd="0" presId="urn:microsoft.com/office/officeart/2016/7/layout/LinearBlockProcessNumbered"/>
    <dgm:cxn modelId="{C2F8ABE7-BDA9-484C-A43A-1E131300EBEF}" type="presParOf" srcId="{54497C1B-D44B-49F5-95BB-05760DB317FB}" destId="{304AE111-3791-4B39-8520-1DEA9BD2943D}" srcOrd="2" destOrd="0" presId="urn:microsoft.com/office/officeart/2016/7/layout/LinearBlockProcessNumbered"/>
    <dgm:cxn modelId="{D3CF2E6F-8064-492A-9D27-01746F37D944}" type="presParOf" srcId="{579698BD-D232-4926-8D7B-29A69B90858B}" destId="{18846864-A711-498C-861A-8846AD95E293}" srcOrd="5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6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9D0E513A-8B5B-4E8E-95C3-898397698444}" type="presParOf" srcId="{579698BD-D232-4926-8D7B-29A69B90858B}" destId="{4A9D6984-40AB-4F3A-A73F-86A04E6A3F41}" srcOrd="7" destOrd="0" presId="urn:microsoft.com/office/officeart/2016/7/layout/LinearBlockProcessNumbered"/>
    <dgm:cxn modelId="{1AF66480-6459-4B68-8C40-12E506236AEA}" type="presParOf" srcId="{579698BD-D232-4926-8D7B-29A69B90858B}" destId="{3047E3B6-A562-465D-93DA-3D722AADA2AA}" srcOrd="8" destOrd="0" presId="urn:microsoft.com/office/officeart/2016/7/layout/LinearBlockProcessNumbered"/>
    <dgm:cxn modelId="{FE49D49E-2074-468D-AE53-F5A82C296E51}" type="presParOf" srcId="{3047E3B6-A562-465D-93DA-3D722AADA2AA}" destId="{A15D0DD5-A6BE-4962-8AA2-0F268B3F2908}" srcOrd="0" destOrd="0" presId="urn:microsoft.com/office/officeart/2016/7/layout/LinearBlockProcessNumbered"/>
    <dgm:cxn modelId="{CA2A466D-1424-4D5E-B5E4-39BBDDC375DF}" type="presParOf" srcId="{3047E3B6-A562-465D-93DA-3D722AADA2AA}" destId="{D762BE07-4C40-41CD-A3F4-066025CE9E4B}" srcOrd="1" destOrd="0" presId="urn:microsoft.com/office/officeart/2016/7/layout/LinearBlockProcessNumbered"/>
    <dgm:cxn modelId="{44EF8D03-D7A3-417A-8968-3491EE7FDD0A}" type="presParOf" srcId="{3047E3B6-A562-465D-93DA-3D722AADA2AA}" destId="{43EB0F39-A567-4A29-9C2F-461C008A32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7221" y="642093"/>
          <a:ext cx="2257476" cy="27089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0" rIns="222989" bIns="330200" numCol="1" spcCol="1270" rtlCol="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300" kern="1200" dirty="0"/>
            <a:t>Talk a lillte bit about my self</a:t>
          </a:r>
        </a:p>
      </dsp:txBody>
      <dsp:txXfrm>
        <a:off x="7221" y="1725682"/>
        <a:ext cx="2257476" cy="1625383"/>
      </dsp:txXfrm>
    </dsp:sp>
    <dsp:sp modelId="{BBA91679-4684-4A04-8AEB-03038C78A75C}">
      <dsp:nvSpPr>
        <dsp:cNvPr id="0" name=""/>
        <dsp:cNvSpPr/>
      </dsp:nvSpPr>
      <dsp:spPr>
        <a:xfrm>
          <a:off x="7221" y="642093"/>
          <a:ext cx="2257476" cy="10835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165100" rIns="222989" bIns="165100" numCol="1" spcCol="1270" rtlCol="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" sz="6000" kern="1200"/>
            <a:t>01</a:t>
          </a:r>
          <a:endParaRPr lang="nl" sz="6000" kern="1200" dirty="0"/>
        </a:p>
      </dsp:txBody>
      <dsp:txXfrm>
        <a:off x="7221" y="642093"/>
        <a:ext cx="2257476" cy="1083588"/>
      </dsp:txXfrm>
    </dsp:sp>
    <dsp:sp modelId="{00AE7F27-0E5D-4AFB-ACD6-B5A19E79EA42}">
      <dsp:nvSpPr>
        <dsp:cNvPr id="0" name=""/>
        <dsp:cNvSpPr/>
      </dsp:nvSpPr>
      <dsp:spPr>
        <a:xfrm>
          <a:off x="2445296" y="642093"/>
          <a:ext cx="2257476" cy="27089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0" rIns="222989" bIns="330200" numCol="1" spcCol="1270" rtlCol="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300" kern="1200" dirty="0"/>
            <a:t>W</a:t>
          </a:r>
          <a:r>
            <a:rPr lang="nl-NL" sz="2300" kern="1200" dirty="0"/>
            <a:t>h</a:t>
          </a:r>
          <a:r>
            <a:rPr lang="nl" sz="2300" kern="1200" dirty="0"/>
            <a:t>ere i have done my internship</a:t>
          </a:r>
        </a:p>
      </dsp:txBody>
      <dsp:txXfrm>
        <a:off x="2445296" y="1725682"/>
        <a:ext cx="2257476" cy="1625383"/>
      </dsp:txXfrm>
    </dsp:sp>
    <dsp:sp modelId="{975C752B-C37A-4BA6-A3AE-2202A141404A}">
      <dsp:nvSpPr>
        <dsp:cNvPr id="0" name=""/>
        <dsp:cNvSpPr/>
      </dsp:nvSpPr>
      <dsp:spPr>
        <a:xfrm>
          <a:off x="2445296" y="642093"/>
          <a:ext cx="2257476" cy="10835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165100" rIns="222989" bIns="165100" numCol="1" spcCol="1270" rtlCol="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" sz="6000" kern="1200"/>
            <a:t>02</a:t>
          </a:r>
        </a:p>
      </dsp:txBody>
      <dsp:txXfrm>
        <a:off x="2445296" y="642093"/>
        <a:ext cx="2257476" cy="1083588"/>
      </dsp:txXfrm>
    </dsp:sp>
    <dsp:sp modelId="{53C8E9ED-1BF8-41EB-9771-7D92205965B0}">
      <dsp:nvSpPr>
        <dsp:cNvPr id="0" name=""/>
        <dsp:cNvSpPr/>
      </dsp:nvSpPr>
      <dsp:spPr>
        <a:xfrm>
          <a:off x="4883371" y="642093"/>
          <a:ext cx="2257476" cy="2708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0" rIns="222989" bIns="330200" numCol="1" spcCol="1270" rtlCol="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300" kern="1200" dirty="0"/>
            <a:t>About the company</a:t>
          </a:r>
        </a:p>
      </dsp:txBody>
      <dsp:txXfrm>
        <a:off x="4883371" y="1725682"/>
        <a:ext cx="2257476" cy="1625383"/>
      </dsp:txXfrm>
    </dsp:sp>
    <dsp:sp modelId="{C660F789-C151-4CE9-A719-000B41B90B7A}">
      <dsp:nvSpPr>
        <dsp:cNvPr id="0" name=""/>
        <dsp:cNvSpPr/>
      </dsp:nvSpPr>
      <dsp:spPr>
        <a:xfrm>
          <a:off x="4883371" y="642093"/>
          <a:ext cx="2257476" cy="10835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165100" rIns="22298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000" kern="1200"/>
            <a:t>03</a:t>
          </a:r>
        </a:p>
      </dsp:txBody>
      <dsp:txXfrm>
        <a:off x="4883371" y="642093"/>
        <a:ext cx="2257476" cy="1083588"/>
      </dsp:txXfrm>
    </dsp:sp>
    <dsp:sp modelId="{CAD62F17-E99D-4FEF-B376-961CA4CB20EB}">
      <dsp:nvSpPr>
        <dsp:cNvPr id="0" name=""/>
        <dsp:cNvSpPr/>
      </dsp:nvSpPr>
      <dsp:spPr>
        <a:xfrm>
          <a:off x="7321446" y="642093"/>
          <a:ext cx="2257476" cy="27089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0" rIns="222989" bIns="330200" numCol="1" spcCol="1270" rtlCol="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300" kern="1200" dirty="0"/>
            <a:t>What did i do there</a:t>
          </a:r>
        </a:p>
      </dsp:txBody>
      <dsp:txXfrm>
        <a:off x="7321446" y="1725682"/>
        <a:ext cx="2257476" cy="1625383"/>
      </dsp:txXfrm>
    </dsp:sp>
    <dsp:sp modelId="{E20811D6-E5D4-4C9E-AABF-9E0E1902CA2C}">
      <dsp:nvSpPr>
        <dsp:cNvPr id="0" name=""/>
        <dsp:cNvSpPr/>
      </dsp:nvSpPr>
      <dsp:spPr>
        <a:xfrm>
          <a:off x="7321446" y="642093"/>
          <a:ext cx="2257476" cy="10835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165100" rIns="222989" bIns="165100" numCol="1" spcCol="1270" rtlCol="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" sz="6000" kern="1200"/>
            <a:t>04</a:t>
          </a:r>
        </a:p>
      </dsp:txBody>
      <dsp:txXfrm>
        <a:off x="7321446" y="642093"/>
        <a:ext cx="2257476" cy="1083588"/>
      </dsp:txXfrm>
    </dsp:sp>
    <dsp:sp modelId="{A15D0DD5-A6BE-4962-8AA2-0F268B3F2908}">
      <dsp:nvSpPr>
        <dsp:cNvPr id="0" name=""/>
        <dsp:cNvSpPr/>
      </dsp:nvSpPr>
      <dsp:spPr>
        <a:xfrm>
          <a:off x="9759521" y="642093"/>
          <a:ext cx="2257476" cy="27089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0" rIns="222989" bIns="330200" numCol="1" spcCol="1270" rtlCol="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300" kern="1200" dirty="0"/>
            <a:t>My internship experience and opinion</a:t>
          </a:r>
        </a:p>
      </dsp:txBody>
      <dsp:txXfrm>
        <a:off x="9759521" y="1725682"/>
        <a:ext cx="2257476" cy="1625383"/>
      </dsp:txXfrm>
    </dsp:sp>
    <dsp:sp modelId="{D762BE07-4C40-41CD-A3F4-066025CE9E4B}">
      <dsp:nvSpPr>
        <dsp:cNvPr id="0" name=""/>
        <dsp:cNvSpPr/>
      </dsp:nvSpPr>
      <dsp:spPr>
        <a:xfrm>
          <a:off x="9759521" y="642093"/>
          <a:ext cx="2257476" cy="10835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89" tIns="165100" rIns="22298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000" kern="1200"/>
            <a:t>05</a:t>
          </a:r>
        </a:p>
      </dsp:txBody>
      <dsp:txXfrm>
        <a:off x="9759521" y="642093"/>
        <a:ext cx="2257476" cy="1083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B4B143B-860D-48C7-8CDA-4F1ABFE08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FC79A9-A37C-4ADC-8618-1204E6B8D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CDE69-B7E0-4B56-8CEE-D666CA035E1C}" type="datetimeFigureOut">
              <a:rPr lang="nl-NL" smtClean="0"/>
              <a:t>17-10-2020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86A642-EF37-4414-AFFE-D5188ADC98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74E8F5-81B9-44CA-A020-9FDCF3F234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FBE2-1419-4AAC-98A2-FEA1280C8C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666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A2C1-BEEC-4B44-8786-61C0B8C640C6}" type="datetimeFigureOut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Tekststijlen van het model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B263-D74E-4EF1-9D95-27DBDB306994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98825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BB263-D74E-4EF1-9D95-27DBDB30699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9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Afbeelding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hoe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Vrije v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Vrije v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hoe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Vrije v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Vrije v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Vrije v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Vrije v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Vrije v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Vrije v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Vrije v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Vrije v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Vrije v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Vrije v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Vrije v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Vrije v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Vrije v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Vrije v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Vrije v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Vrije v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Vrije v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Vrije v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Vrije v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Vrije v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Vrije v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Vrije v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Vrije v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Vrije v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hoe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Vrije v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Vrije v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Vrije v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Vrije v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Vrije v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Vrije v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Vrije v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Vrije v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Vrije v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Vrije v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Vrije v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hoe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Vrije v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Vrije v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Vrije v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Vrije v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Vrije v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Vrije v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Vrije v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Vrije v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Vrije v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Vrije v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Vrije v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Vrije v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Vrije v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459A3E4-0CE9-4D4F-9061-BBBF875E6B58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1D9C6-642E-4763-A36B-02368156F402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70C64-2D43-4780-A491-88AE9C83C267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0EB4-08B2-4190-B438-FAA27351590E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60" name="Tekstvak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55A9F-35F2-4B22-AE1D-D24DC3430F39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0DDA2D-247E-4824-A928-EFECC83727B5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14D45-F4FA-4F82-85B3-E39919C792FC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1250A-20FE-40A6-A589-F6E5303F60BB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D3456-AD97-45FE-B9E1-D4C2B523D3B1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3D0FBB-7ADB-418D-B46F-AC03E82254B5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7B825-8D5F-49F3-9B80-CEE9BD0909EE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DA49C-E158-4BC2-A766-0824E3DE8DC9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28651"/>
            <a:ext cx="9906000" cy="1477961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2259011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141410" y="3082922"/>
            <a:ext cx="4878391" cy="2717801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59010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172200" y="3082922"/>
            <a:ext cx="4875210" cy="2717801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7456921" y="5892801"/>
            <a:ext cx="2743200" cy="365125"/>
          </a:xfrm>
        </p:spPr>
        <p:txBody>
          <a:bodyPr rtlCol="0"/>
          <a:lstStyle/>
          <a:p>
            <a:pPr rtl="0"/>
            <a:fld id="{B35BFEE4-EA8A-4A4F-82FE-5C542496A963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141411" y="5892800"/>
            <a:ext cx="623930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276321" y="58927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4B9C-0E28-48DE-BD12-C773C259B5F5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4CC0C1-A903-4915-B488-BBA817F20805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16C04-3AFD-42A3-B3FA-3D527C28D579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16D90F-5E1E-4A1D-B314-2197A9F6C525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e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e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hoe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Vrije v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Vrije v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Vrije v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Vrije v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Vrije v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Vrije v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Vrije v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Vrije v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Vrije v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Vrije v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jn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Vrije v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Vrije v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Vrije v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Vrije v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hoe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Vrije v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Vrije v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Vrije v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Vrije v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Vrije v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Vrije v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Vrije v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Vrije v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Vrije v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Vrije v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e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Vrije v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Vrije v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Vrije v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Vrije v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Vrije v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Vrije v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Vrije v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Vrije v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Vrije v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hoe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nl-NL" noProof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33096BE-2A2B-4B9A-95E1-FF7435CA2229}" type="datetime1">
              <a:rPr lang="nl-NL" noProof="0" smtClean="0"/>
              <a:t>17-10-2020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nl-NL" sz="5400" dirty="0">
                <a:latin typeface="Rockwell" panose="02060603020205020403" pitchFamily="18" charset="0"/>
              </a:rPr>
              <a:t>&lt; Presentation English </a:t>
            </a:r>
            <a:r>
              <a:rPr lang="en-GB" sz="5400" dirty="0">
                <a:latin typeface="Rockwell" panose="02060603020205020403" pitchFamily="18" charset="0"/>
              </a:rPr>
              <a:t>speaking /</a:t>
            </a:r>
            <a:r>
              <a:rPr lang="nl-NL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name: Pepijn dik /&gt;</a:t>
            </a:r>
          </a:p>
          <a:p>
            <a:pPr algn="ctr" rtl="0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&lt;class: Ao3b  /&gt;</a:t>
            </a:r>
          </a:p>
          <a:p>
            <a:pPr algn="ctr" rtl="0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&lt;end/&gt;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7EDB-BA9E-4BC7-9C22-131FD398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358" y="223664"/>
            <a:ext cx="6537469" cy="1478570"/>
          </a:xfrm>
        </p:spPr>
        <p:txBody>
          <a:bodyPr/>
          <a:lstStyle/>
          <a:p>
            <a:r>
              <a:rPr lang="en-GB"/>
              <a:t>What i would like to tell</a:t>
            </a:r>
          </a:p>
        </p:txBody>
      </p:sp>
      <p:graphicFrame>
        <p:nvGraphicFramePr>
          <p:cNvPr id="4" name="Tijdelijke aanduiding voor inhoud 2">
            <a:extLst>
              <a:ext uri="{FF2B5EF4-FFF2-40B4-BE49-F238E27FC236}">
                <a16:creationId xmlns:a16="http://schemas.microsoft.com/office/drawing/2014/main" id="{85CADDCC-0667-4955-9E32-15199D32F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500027"/>
              </p:ext>
            </p:extLst>
          </p:nvPr>
        </p:nvGraphicFramePr>
        <p:xfrm>
          <a:off x="82302" y="1599915"/>
          <a:ext cx="12024220" cy="39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BF288-1ED4-4AEB-863D-6E34D6A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41" y="421091"/>
            <a:ext cx="3555278" cy="763473"/>
          </a:xfrm>
        </p:spPr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myself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8802C-46D2-496A-9B96-82F65DE5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71" y="2589567"/>
            <a:ext cx="2048777" cy="1048750"/>
          </a:xfrm>
        </p:spPr>
        <p:txBody>
          <a:bodyPr>
            <a:normAutofit/>
          </a:bodyPr>
          <a:lstStyle/>
          <a:p>
            <a:r>
              <a:rPr lang="nl-NL" sz="1800" dirty="0"/>
              <a:t>Age</a:t>
            </a:r>
          </a:p>
          <a:p>
            <a:r>
              <a:rPr lang="nl-NL" sz="1800" dirty="0"/>
              <a:t>Living		</a:t>
            </a:r>
          </a:p>
          <a:p>
            <a:endParaRPr lang="nl-NL" sz="1800" dirty="0"/>
          </a:p>
        </p:txBody>
      </p:sp>
      <p:pic>
        <p:nvPicPr>
          <p:cNvPr id="5" name="Graphic 4" descr="Mannelijk profiel">
            <a:extLst>
              <a:ext uri="{FF2B5EF4-FFF2-40B4-BE49-F238E27FC236}">
                <a16:creationId xmlns:a16="http://schemas.microsoft.com/office/drawing/2014/main" id="{6F57AA72-EB1D-4717-A2CB-29223D30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519" y="1433674"/>
            <a:ext cx="914400" cy="914400"/>
          </a:xfrm>
          <a:prstGeom prst="rect">
            <a:avLst/>
          </a:prstGeom>
        </p:spPr>
      </p:pic>
      <p:pic>
        <p:nvPicPr>
          <p:cNvPr id="7" name="Graphic 6" descr="Webontwerp">
            <a:extLst>
              <a:ext uri="{FF2B5EF4-FFF2-40B4-BE49-F238E27FC236}">
                <a16:creationId xmlns:a16="http://schemas.microsoft.com/office/drawing/2014/main" id="{5DC150CB-B325-4EDC-BFD9-2FD2D5924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33674"/>
            <a:ext cx="914400" cy="9144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C351249-6A47-429E-AECC-D527F996AEF6}"/>
              </a:ext>
            </a:extLst>
          </p:cNvPr>
          <p:cNvSpPr/>
          <p:nvPr/>
        </p:nvSpPr>
        <p:spPr>
          <a:xfrm>
            <a:off x="3199526" y="2242163"/>
            <a:ext cx="230033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Me?</a:t>
            </a:r>
            <a:endParaRPr lang="en-GB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FCDB50C-9261-4469-B84E-C1B8398075C2}"/>
              </a:ext>
            </a:extLst>
          </p:cNvPr>
          <p:cNvSpPr/>
          <p:nvPr/>
        </p:nvSpPr>
        <p:spPr>
          <a:xfrm>
            <a:off x="4895437" y="2246588"/>
            <a:ext cx="230033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School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AD05C0DC-95AC-4E23-8FD3-214870E10520}"/>
              </a:ext>
            </a:extLst>
          </p:cNvPr>
          <p:cNvSpPr txBox="1">
            <a:spLocks/>
          </p:cNvSpPr>
          <p:nvPr/>
        </p:nvSpPr>
        <p:spPr>
          <a:xfrm>
            <a:off x="5499856" y="2589566"/>
            <a:ext cx="1695911" cy="116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Last </a:t>
            </a:r>
            <a:r>
              <a:rPr lang="nl-NL" sz="1800" dirty="0" err="1"/>
              <a:t>Year</a:t>
            </a:r>
            <a:endParaRPr lang="nl-NL" sz="1800" dirty="0"/>
          </a:p>
          <a:p>
            <a:r>
              <a:rPr lang="nl-NL" sz="1800" dirty="0" err="1"/>
              <a:t>Education</a:t>
            </a:r>
            <a:endParaRPr lang="nl-NL" sz="1800" dirty="0"/>
          </a:p>
          <a:p>
            <a:r>
              <a:rPr lang="nl-NL" sz="1800" dirty="0" err="1"/>
              <a:t>Fav</a:t>
            </a:r>
            <a:r>
              <a:rPr lang="nl-NL" sz="1800" dirty="0"/>
              <a:t>” school project		</a:t>
            </a:r>
          </a:p>
          <a:p>
            <a:endParaRPr lang="nl-NL" sz="1800" dirty="0"/>
          </a:p>
        </p:txBody>
      </p:sp>
      <p:pic>
        <p:nvPicPr>
          <p:cNvPr id="1034" name="Picture 10" descr="Logo, script, type, logos, php, file icon">
            <a:extLst>
              <a:ext uri="{FF2B5EF4-FFF2-40B4-BE49-F238E27FC236}">
                <a16:creationId xmlns:a16="http://schemas.microsoft.com/office/drawing/2014/main" id="{95B982AA-64FF-4FCD-B94D-0F8E62EA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7" y="3647167"/>
            <a:ext cx="2410230" cy="24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1372C-8DB8-4EF2-A5C2-998FD55E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03" y="897811"/>
            <a:ext cx="7007394" cy="663966"/>
          </a:xfrm>
        </p:spPr>
        <p:txBody>
          <a:bodyPr anchor="b">
            <a:normAutofit/>
          </a:bodyPr>
          <a:lstStyle/>
          <a:p>
            <a:r>
              <a:rPr lang="nl-NL" dirty="0" err="1"/>
              <a:t>Where</a:t>
            </a:r>
            <a:r>
              <a:rPr lang="nl-NL" dirty="0"/>
              <a:t> i have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internship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144EEE-1FFD-44F7-B7BC-649EC24D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3857" y="2836715"/>
            <a:ext cx="2957335" cy="15834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</a:t>
            </a:r>
            <a:r>
              <a:rPr lang="nl-NL" dirty="0"/>
              <a:t>: Voorschoten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Small </a:t>
            </a:r>
            <a:r>
              <a:rPr lang="en-GB" dirty="0" err="1"/>
              <a:t>vilage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More </a:t>
            </a:r>
            <a:r>
              <a:rPr lang="en-GB" dirty="0"/>
              <a:t>locations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2050" name="Picture 2" descr="Home - Grape.fish">
            <a:extLst>
              <a:ext uri="{FF2B5EF4-FFF2-40B4-BE49-F238E27FC236}">
                <a16:creationId xmlns:a16="http://schemas.microsoft.com/office/drawing/2014/main" id="{E9A3EE3D-3A6A-4543-B469-54B54E1D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79" y="2025388"/>
            <a:ext cx="2386884" cy="5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0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7F82F-A4FD-4C45-9038-25196767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009495" cy="1639884"/>
          </a:xfrm>
        </p:spPr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company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B668EE-6B41-4F36-A5B4-B778263F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do </a:t>
            </a:r>
            <a:r>
              <a:rPr lang="nl-NL" dirty="0" err="1"/>
              <a:t>there</a:t>
            </a:r>
            <a:r>
              <a:rPr lang="nl-NL" dirty="0"/>
              <a:t> -&gt; </a:t>
            </a:r>
          </a:p>
          <a:p>
            <a:r>
              <a:rPr lang="nl-NL" dirty="0"/>
              <a:t>Small company (6 p)</a:t>
            </a:r>
          </a:p>
          <a:p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6EB9CD-433E-4F55-84C5-8B807779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00" y="36576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BC7029-073D-45B8-8FDA-4F19F3F6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00" y="176022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BDD80D4-F80F-4789-ABC3-94B0F851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60" y="315087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4287AFF-EEA1-428A-A8C4-80304079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60" y="468630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0B9D8F7-9779-4590-A1A2-23C135DF6EB2}"/>
              </a:ext>
            </a:extLst>
          </p:cNvPr>
          <p:cNvSpPr txBox="1"/>
          <p:nvPr/>
        </p:nvSpPr>
        <p:spPr>
          <a:xfrm>
            <a:off x="7592036" y="805934"/>
            <a:ext cx="18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 development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AADA0CE-68C6-413E-9C7E-30022EC0E1E5}"/>
              </a:ext>
            </a:extLst>
          </p:cNvPr>
          <p:cNvSpPr txBox="1"/>
          <p:nvPr/>
        </p:nvSpPr>
        <p:spPr>
          <a:xfrm>
            <a:off x="7551974" y="219848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Hosting &amp; </a:t>
            </a:r>
            <a:r>
              <a:rPr lang="nl-NL" dirty="0" err="1"/>
              <a:t>Seo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0E6B400-7F2C-4E2D-9551-0ED20A44FBDD}"/>
              </a:ext>
            </a:extLst>
          </p:cNvPr>
          <p:cNvSpPr txBox="1"/>
          <p:nvPr/>
        </p:nvSpPr>
        <p:spPr>
          <a:xfrm>
            <a:off x="7606440" y="3591044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Design &amp; Desktoppublishing (DTP)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29FB8B2-A12D-4F49-BFBB-CD81FA811828}"/>
              </a:ext>
            </a:extLst>
          </p:cNvPr>
          <p:cNvSpPr txBox="1"/>
          <p:nvPr/>
        </p:nvSpPr>
        <p:spPr>
          <a:xfrm>
            <a:off x="7606440" y="512647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Printing</a:t>
            </a:r>
          </a:p>
        </p:txBody>
      </p:sp>
    </p:spTree>
    <p:extLst>
      <p:ext uri="{BB962C8B-B14F-4D97-AF65-F5344CB8AC3E}">
        <p14:creationId xmlns:p14="http://schemas.microsoft.com/office/powerpoint/2010/main" val="40239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17ECD-8282-42A7-A427-5A5E62B2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67" y="3287368"/>
            <a:ext cx="3856037" cy="647188"/>
          </a:xfrm>
        </p:spPr>
        <p:txBody>
          <a:bodyPr anchor="b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i do?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CD1A4FE-CF3D-45CC-8E86-BBD87DDB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04" y="216400"/>
            <a:ext cx="5891209" cy="2871964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00F374-EEA6-400D-A0C7-7DAA34A73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7567" y="4041491"/>
            <a:ext cx="3856037" cy="142489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One</a:t>
            </a:r>
            <a:r>
              <a:rPr lang="nl-NL" dirty="0"/>
              <a:t> Programming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Digital asset </a:t>
            </a:r>
            <a:r>
              <a:rPr lang="en-GB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How </a:t>
            </a:r>
            <a:r>
              <a:rPr lang="nl-NL" dirty="0" err="1"/>
              <a:t>did</a:t>
            </a:r>
            <a:r>
              <a:rPr lang="nl-NL" dirty="0"/>
              <a:t> i do </a:t>
            </a:r>
            <a:r>
              <a:rPr lang="nl-NL" dirty="0" err="1"/>
              <a:t>it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0F65C4D-DE9E-462D-AAB2-DD60713C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04" y="3246539"/>
            <a:ext cx="6811921" cy="333478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78D63B-ADA6-4094-822E-12B7233E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4" y="4129097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FB8CED5-0FF5-4A70-9A97-4D5B0C1D902B}"/>
              </a:ext>
            </a:extLst>
          </p:cNvPr>
          <p:cNvSpPr txBox="1">
            <a:spLocks/>
          </p:cNvSpPr>
          <p:nvPr/>
        </p:nvSpPr>
        <p:spPr>
          <a:xfrm>
            <a:off x="1057567" y="1155629"/>
            <a:ext cx="3856037" cy="6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Internship</a:t>
            </a:r>
            <a:endParaRPr lang="nl-NL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29005F7F-FE7C-423C-8526-E113D59A6400}"/>
              </a:ext>
            </a:extLst>
          </p:cNvPr>
          <p:cNvSpPr txBox="1">
            <a:spLocks/>
          </p:cNvSpPr>
          <p:nvPr/>
        </p:nvSpPr>
        <p:spPr>
          <a:xfrm>
            <a:off x="1057567" y="1873386"/>
            <a:ext cx="3856037" cy="142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How long,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50 </a:t>
            </a:r>
            <a:r>
              <a:rPr lang="nl-NL" dirty="0" err="1"/>
              <a:t>days</a:t>
            </a:r>
            <a:r>
              <a:rPr lang="nl-NL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Full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65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5CC38-8867-45F6-A61D-CC752F44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7032561" cy="1639884"/>
          </a:xfrm>
        </p:spPr>
        <p:txBody>
          <a:bodyPr/>
          <a:lstStyle/>
          <a:p>
            <a:r>
              <a:rPr lang="nl-NL" dirty="0"/>
              <a:t>My opinion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internship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3685C1-CFBB-4437-B64A-F3B28D59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Nice </a:t>
            </a:r>
            <a:r>
              <a:rPr lang="nl-NL" dirty="0" err="1"/>
              <a:t>people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self</a:t>
            </a:r>
            <a:r>
              <a:rPr lang="nl-NL" dirty="0"/>
              <a:t> </a:t>
            </a:r>
            <a:r>
              <a:rPr lang="nl-NL" dirty="0" err="1"/>
              <a:t>learing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help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7" name="Picture 2" descr="Home - Grape.fish">
            <a:extLst>
              <a:ext uri="{FF2B5EF4-FFF2-40B4-BE49-F238E27FC236}">
                <a16:creationId xmlns:a16="http://schemas.microsoft.com/office/drawing/2014/main" id="{F57AA0B6-DF81-4F36-8564-3586AB7DD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7" y="2391831"/>
            <a:ext cx="57245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0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C61EEFB-568E-4CAF-97FB-9FF1FC3A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724539"/>
            <a:ext cx="8791575" cy="785424"/>
          </a:xfrm>
        </p:spPr>
        <p:txBody>
          <a:bodyPr/>
          <a:lstStyle/>
          <a:p>
            <a:pPr algn="ctr"/>
            <a:r>
              <a:rPr lang="nl-NL" dirty="0"/>
              <a:t>The end</a:t>
            </a:r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F33BCBD4-A03E-4B26-BD9A-92D554734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5548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dirty="0"/>
              <a:t>&lt;</a:t>
            </a:r>
            <a:r>
              <a:rPr lang="nl-NL" dirty="0" err="1"/>
              <a:t>php</a:t>
            </a:r>
            <a:endParaRPr lang="nl-NL" dirty="0"/>
          </a:p>
          <a:p>
            <a:pPr algn="ctr"/>
            <a:r>
              <a:rPr lang="nl-NL" dirty="0" err="1"/>
              <a:t>If</a:t>
            </a:r>
            <a:r>
              <a:rPr lang="nl-NL" dirty="0"/>
              <a:t>(end == </a:t>
            </a:r>
            <a:r>
              <a:rPr lang="nl-NL" dirty="0" err="1"/>
              <a:t>true</a:t>
            </a:r>
            <a:r>
              <a:rPr lang="nl-NL" dirty="0"/>
              <a:t> ) { </a:t>
            </a:r>
          </a:p>
          <a:p>
            <a:pPr algn="ctr"/>
            <a:r>
              <a:rPr lang="nl-NL" dirty="0"/>
              <a:t>Echo “</a:t>
            </a:r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endParaRPr lang="nl-NL" dirty="0"/>
          </a:p>
          <a:p>
            <a:pPr algn="ctr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any</a:t>
            </a:r>
            <a:r>
              <a:rPr lang="nl-NL" dirty="0"/>
              <a:t> question? </a:t>
            </a:r>
          </a:p>
          <a:p>
            <a:pPr algn="ctr"/>
            <a:r>
              <a:rPr lang="nl-NL" dirty="0" err="1"/>
              <a:t>Please</a:t>
            </a:r>
            <a:r>
              <a:rPr lang="nl-NL" dirty="0"/>
              <a:t> let me </a:t>
            </a:r>
            <a:r>
              <a:rPr lang="nl-NL" dirty="0" err="1"/>
              <a:t>know</a:t>
            </a:r>
            <a:r>
              <a:rPr lang="nl-NL" dirty="0"/>
              <a:t>”</a:t>
            </a:r>
          </a:p>
          <a:p>
            <a:pPr algn="ctr"/>
            <a:r>
              <a:rPr lang="nl-NL" dirty="0"/>
              <a:t> /&gt; </a:t>
            </a:r>
          </a:p>
        </p:txBody>
      </p:sp>
    </p:spTree>
    <p:extLst>
      <p:ext uri="{BB962C8B-B14F-4D97-AF65-F5344CB8AC3E}">
        <p14:creationId xmlns:p14="http://schemas.microsoft.com/office/powerpoint/2010/main" val="48319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3_TF77815013" id="{887C7DC6-381F-496E-B456-AEF7AE988831}" vid="{2585D1C4-04F6-42F3-A3A5-EFEE655E78A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192</Words>
  <Application>Microsoft Office PowerPoint</Application>
  <PresentationFormat>Breedbeeld</PresentationFormat>
  <Paragraphs>57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Rockwell</vt:lpstr>
      <vt:lpstr>Tahoma</vt:lpstr>
      <vt:lpstr>Tw Cen MT</vt:lpstr>
      <vt:lpstr>Circuit</vt:lpstr>
      <vt:lpstr>&lt; Presentation English speaking /&gt;</vt:lpstr>
      <vt:lpstr>What i would like to tell</vt:lpstr>
      <vt:lpstr>About myself</vt:lpstr>
      <vt:lpstr>Where i have done my internship</vt:lpstr>
      <vt:lpstr>About the company</vt:lpstr>
      <vt:lpstr>What did i do?</vt:lpstr>
      <vt:lpstr>My opinion about the internship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Presentation English speaking /&gt;</dc:title>
  <dc:creator>pepijn dik</dc:creator>
  <cp:lastModifiedBy>pepijn dik</cp:lastModifiedBy>
  <cp:revision>3</cp:revision>
  <dcterms:created xsi:type="dcterms:W3CDTF">2020-10-17T14:46:21Z</dcterms:created>
  <dcterms:modified xsi:type="dcterms:W3CDTF">2020-10-18T15:41:08Z</dcterms:modified>
</cp:coreProperties>
</file>