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309" r:id="rId5"/>
    <p:sldId id="332" r:id="rId6"/>
    <p:sldId id="333" r:id="rId7"/>
    <p:sldId id="334" r:id="rId8"/>
    <p:sldId id="335" r:id="rId9"/>
    <p:sldId id="336" r:id="rId10"/>
    <p:sldId id="337" r:id="rId11"/>
    <p:sldId id="340" r:id="rId12"/>
    <p:sldId id="341" r:id="rId13"/>
    <p:sldId id="338" r:id="rId14"/>
    <p:sldId id="342" r:id="rId15"/>
    <p:sldId id="328" r:id="rId1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E77C0-859F-4772-A076-A1740D6674FF}" v="5" dt="2019-05-07T07:02:25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586" autoAdjust="0"/>
  </p:normalViewPr>
  <p:slideViewPr>
    <p:cSldViewPr>
      <p:cViewPr varScale="1">
        <p:scale>
          <a:sx n="58" d="100"/>
          <a:sy n="58" d="100"/>
        </p:scale>
        <p:origin x="1347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CDB73-ED22-420A-9AD4-05DB009845BA}" type="datetimeFigureOut">
              <a:rPr lang="nl-NL" smtClean="0"/>
              <a:pPr/>
              <a:t>13-5-2019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EF411-CBDA-484D-B390-2CA6C734FE8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13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079-FEC1-42B6-99CA-D7B4394EB3E8}" type="datetimeFigureOut">
              <a:rPr lang="nl-NL" smtClean="0"/>
              <a:pPr/>
              <a:t>13-5-2019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6CB-9A5A-4522-957A-A1D141747A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079-FEC1-42B6-99CA-D7B4394EB3E8}" type="datetimeFigureOut">
              <a:rPr lang="nl-NL" smtClean="0"/>
              <a:pPr/>
              <a:t>13-5-2019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6CB-9A5A-4522-957A-A1D141747A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079-FEC1-42B6-99CA-D7B4394EB3E8}" type="datetimeFigureOut">
              <a:rPr lang="nl-NL" smtClean="0"/>
              <a:pPr/>
              <a:t>13-5-2019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6CB-9A5A-4522-957A-A1D141747A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DAB37-3AAD-4027-835E-8A0B7192C5E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079-FEC1-42B6-99CA-D7B4394EB3E8}" type="datetimeFigureOut">
              <a:rPr lang="nl-NL" smtClean="0"/>
              <a:pPr/>
              <a:t>13-5-2019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6CB-9A5A-4522-957A-A1D141747A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079-FEC1-42B6-99CA-D7B4394EB3E8}" type="datetimeFigureOut">
              <a:rPr lang="nl-NL" smtClean="0"/>
              <a:pPr/>
              <a:t>13-5-2019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6CB-9A5A-4522-957A-A1D141747A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079-FEC1-42B6-99CA-D7B4394EB3E8}" type="datetimeFigureOut">
              <a:rPr lang="nl-NL" smtClean="0"/>
              <a:pPr/>
              <a:t>13-5-2019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6CB-9A5A-4522-957A-A1D141747A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079-FEC1-42B6-99CA-D7B4394EB3E8}" type="datetimeFigureOut">
              <a:rPr lang="nl-NL" smtClean="0"/>
              <a:pPr/>
              <a:t>13-5-2019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6CB-9A5A-4522-957A-A1D141747A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079-FEC1-42B6-99CA-D7B4394EB3E8}" type="datetimeFigureOut">
              <a:rPr lang="nl-NL" smtClean="0"/>
              <a:pPr/>
              <a:t>13-5-2019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6CB-9A5A-4522-957A-A1D141747A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079-FEC1-42B6-99CA-D7B4394EB3E8}" type="datetimeFigureOut">
              <a:rPr lang="nl-NL" smtClean="0"/>
              <a:pPr/>
              <a:t>13-5-2019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6CB-9A5A-4522-957A-A1D141747A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079-FEC1-42B6-99CA-D7B4394EB3E8}" type="datetimeFigureOut">
              <a:rPr lang="nl-NL" smtClean="0"/>
              <a:pPr/>
              <a:t>13-5-2019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6CB-9A5A-4522-957A-A1D141747A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079-FEC1-42B6-99CA-D7B4394EB3E8}" type="datetimeFigureOut">
              <a:rPr lang="nl-NL" smtClean="0"/>
              <a:pPr/>
              <a:t>13-5-2019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6CB-9A5A-4522-957A-A1D141747A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079-FEC1-42B6-99CA-D7B4394EB3E8}" type="datetimeFigureOut">
              <a:rPr lang="nl-NL" smtClean="0"/>
              <a:pPr/>
              <a:t>13-5-2019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76CB-9A5A-4522-957A-A1D141747A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tif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Welkompagina.jpg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9144000" cy="6877050"/>
          </a:xfrm>
          <a:prstGeom prst="rect">
            <a:avLst/>
          </a:prstGeom>
        </p:spPr>
      </p:pic>
      <p:sp>
        <p:nvSpPr>
          <p:cNvPr id="5" name="Rechthoek 4"/>
          <p:cNvSpPr/>
          <p:nvPr>
            <p:custDataLst>
              <p:tags r:id="rId3"/>
            </p:custDataLst>
          </p:nvPr>
        </p:nvSpPr>
        <p:spPr>
          <a:xfrm>
            <a:off x="0" y="3657600"/>
            <a:ext cx="2667000" cy="14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 descr="NovaLogo_Groot.tif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5325109"/>
            <a:ext cx="2667000" cy="1000760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051720" y="4182109"/>
            <a:ext cx="8229600" cy="1143000"/>
          </a:xfrm>
        </p:spPr>
        <p:txBody>
          <a:bodyPr>
            <a:normAutofit/>
          </a:bodyPr>
          <a:lstStyle/>
          <a:p>
            <a:r>
              <a:rPr lang="nl-NL" dirty="0"/>
              <a:t>Project in Uitvoering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B2271-928F-4626-BFB9-729EE2C9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Deadline inleveren </a:t>
            </a:r>
            <a:r>
              <a:rPr lang="nl-NL" dirty="0" err="1"/>
              <a:t>PvE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DAD246-FF71-4C37-A21E-00DD541DF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Vóór de les van de week van 20-24 mei.</a:t>
            </a:r>
          </a:p>
          <a:p>
            <a:endParaRPr lang="nl-NL" sz="2800" dirty="0"/>
          </a:p>
          <a:p>
            <a:r>
              <a:rPr lang="nl-NL" sz="2800" dirty="0"/>
              <a:t>Eerder is sterk aangeraden daar je dan verder kan met je project. </a:t>
            </a:r>
          </a:p>
          <a:p>
            <a:endParaRPr lang="nl-NL" dirty="0"/>
          </a:p>
          <a:p>
            <a:endParaRPr lang="en-GB" dirty="0"/>
          </a:p>
        </p:txBody>
      </p:sp>
      <p:pic>
        <p:nvPicPr>
          <p:cNvPr id="4" name="Afbeelding 3" descr="NovaLogo_Groot.tif">
            <a:extLst>
              <a:ext uri="{FF2B5EF4-FFF2-40B4-BE49-F238E27FC236}">
                <a16:creationId xmlns:a16="http://schemas.microsoft.com/office/drawing/2014/main" id="{4AF0CE6C-EDF2-450E-B7C2-23FA2188B7DF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5325109"/>
            <a:ext cx="2667000" cy="100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4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6B50856-06CF-42C5-9219-69C0B433F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nl-NL" sz="1600" dirty="0"/>
              <a:t>Het voorblad van het document moet bestaan uit:</a:t>
            </a:r>
          </a:p>
          <a:p>
            <a:r>
              <a:rPr lang="nl-NL" sz="1600" dirty="0"/>
              <a:t>De naam van het document;</a:t>
            </a:r>
          </a:p>
          <a:p>
            <a:r>
              <a:rPr lang="nl-NL" sz="1600" dirty="0"/>
              <a:t>Versienummer;</a:t>
            </a:r>
          </a:p>
          <a:p>
            <a:r>
              <a:rPr lang="nl-NL" sz="1600" dirty="0"/>
              <a:t>Bij welk project dit document hoort;</a:t>
            </a:r>
          </a:p>
          <a:p>
            <a:r>
              <a:rPr lang="nl-NL" sz="1600" dirty="0"/>
              <a:t>Wie de auteur(s) is (zijn);</a:t>
            </a:r>
          </a:p>
          <a:p>
            <a:r>
              <a:rPr lang="nl-NL" sz="1600" dirty="0"/>
              <a:t>Datum;</a:t>
            </a:r>
          </a:p>
          <a:p>
            <a:r>
              <a:rPr lang="nl-NL" sz="1600" dirty="0"/>
              <a:t>Naam van het bedrijf (verzin naam voor je eigen bedrijf)</a:t>
            </a:r>
          </a:p>
          <a:p>
            <a:br>
              <a:rPr lang="nl-NL" sz="1600" dirty="0"/>
            </a:br>
            <a:r>
              <a:rPr lang="nl-NL" sz="1600" dirty="0"/>
              <a:t>Wat moet er allemaal in dit document komen te staan :</a:t>
            </a:r>
          </a:p>
          <a:p>
            <a:r>
              <a:rPr lang="nl-NL" sz="1600" dirty="0"/>
              <a:t>Geef een korte omschrijving van de projectopdracht.</a:t>
            </a:r>
          </a:p>
          <a:p>
            <a:r>
              <a:rPr lang="nl-NL" sz="1600" dirty="0"/>
              <a:t>Elk teamlid beschrijft zijn of haar rol aan het project; zijn er nog andere betrokkenen aanwezig waar jullie informatie van nodig hebben? Zo ja, beschrijf dat.</a:t>
            </a:r>
          </a:p>
          <a:p>
            <a:r>
              <a:rPr lang="nl-NL" sz="1600" dirty="0"/>
              <a:t>Welke producten lever je op aan de opdrachtgever? Bijvoorbeeld: handleiding, het ontwikkelde product of een presentatie.</a:t>
            </a:r>
          </a:p>
          <a:p>
            <a:r>
              <a:rPr lang="nl-NL" sz="1600" dirty="0"/>
              <a:t>Beschrijf kort en bondig de eisen/wensen van de opdrachtgever. Dit is de zogenoemde product </a:t>
            </a:r>
            <a:r>
              <a:rPr lang="nl-NL" sz="1600" dirty="0" err="1"/>
              <a:t>backlog</a:t>
            </a:r>
            <a:r>
              <a:rPr lang="nl-NL" sz="1600" dirty="0"/>
              <a:t>.</a:t>
            </a:r>
          </a:p>
          <a:p>
            <a:r>
              <a:rPr lang="nl-NL" sz="1600" dirty="0"/>
              <a:t>Stel aan de hand van de product </a:t>
            </a:r>
            <a:r>
              <a:rPr lang="nl-NL" sz="1600" dirty="0" err="1"/>
              <a:t>backlog</a:t>
            </a:r>
            <a:r>
              <a:rPr lang="nl-NL" sz="1600" dirty="0"/>
              <a:t> de sprintplanning op. Gebruik daar de volgende tabel voor.</a:t>
            </a:r>
          </a:p>
        </p:txBody>
      </p:sp>
    </p:spTree>
    <p:extLst>
      <p:ext uri="{BB962C8B-B14F-4D97-AF65-F5344CB8AC3E}">
        <p14:creationId xmlns:p14="http://schemas.microsoft.com/office/powerpoint/2010/main" val="378000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dirty="0"/>
              <a:t>Vragen?</a:t>
            </a:r>
          </a:p>
        </p:txBody>
      </p:sp>
      <p:pic>
        <p:nvPicPr>
          <p:cNvPr id="3" name="Tijdelijke aanduiding voor inhoud 2">
            <a:extLst>
              <a:ext uri="{FF2B5EF4-FFF2-40B4-BE49-F238E27FC236}">
                <a16:creationId xmlns:a16="http://schemas.microsoft.com/office/drawing/2014/main" id="{5071DF43-69D8-405C-819C-E0D3BBB06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558046"/>
            <a:ext cx="3168352" cy="4829805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435DAB37-3AAD-4027-835E-8A0B7192C5EC}" type="slidenum">
              <a:rPr lang="nl-NL" smtClean="0"/>
              <a:pPr/>
              <a:t>12</a:t>
            </a:fld>
            <a:endParaRPr lang="nl-NL"/>
          </a:p>
        </p:txBody>
      </p:sp>
      <p:pic>
        <p:nvPicPr>
          <p:cNvPr id="6" name="Afbeelding 5" descr="NovaLogo_Klein.tif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5842000"/>
            <a:ext cx="1676400" cy="685800"/>
          </a:xfrm>
          <a:prstGeom prst="rect">
            <a:avLst/>
          </a:prstGeom>
        </p:spPr>
      </p:pic>
      <p:sp>
        <p:nvSpPr>
          <p:cNvPr id="7" name="Rechthoek 6"/>
          <p:cNvSpPr/>
          <p:nvPr>
            <p:custDataLst>
              <p:tags r:id="rId4"/>
            </p:custDataLst>
          </p:nvPr>
        </p:nvSpPr>
        <p:spPr>
          <a:xfrm>
            <a:off x="0" y="4749800"/>
            <a:ext cx="1676400" cy="91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>
            <p:custDataLst>
              <p:tags r:id="rId5"/>
            </p:custDataLst>
          </p:nvPr>
        </p:nvSpPr>
        <p:spPr>
          <a:xfrm>
            <a:off x="2057400" y="6249670"/>
            <a:ext cx="4089400" cy="26404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>
              <a:lnSpc>
                <a:spcPct val="93000"/>
              </a:lnSpc>
            </a:pPr>
            <a:endParaRPr lang="nl-NL" sz="1200">
              <a:solidFill>
                <a:srgbClr val="005C61"/>
              </a:solidFill>
              <a:latin typeface="Arial"/>
            </a:endParaRPr>
          </a:p>
        </p:txBody>
      </p:sp>
      <p:sp>
        <p:nvSpPr>
          <p:cNvPr id="10" name="Actieknop: Informatie 9">
            <a:hlinkClick r:id="" action="ppaction://noaction" highlightClick="1"/>
          </p:cNvPr>
          <p:cNvSpPr/>
          <p:nvPr>
            <p:custDataLst>
              <p:tags r:id="rId6"/>
            </p:custDataLst>
          </p:nvPr>
        </p:nvSpPr>
        <p:spPr>
          <a:xfrm>
            <a:off x="8286776" y="6143644"/>
            <a:ext cx="500066" cy="428628"/>
          </a:xfrm>
          <a:prstGeom prst="actionButtonInformati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32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B2271-928F-4626-BFB9-729EE2C9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Doelen van vandaag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DAD246-FF71-4C37-A21E-00DD541DF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Een planning maken</a:t>
            </a:r>
          </a:p>
          <a:p>
            <a:r>
              <a:rPr lang="en-GB" dirty="0"/>
              <a:t>Deadline </a:t>
            </a:r>
            <a:r>
              <a:rPr lang="en-GB" dirty="0" err="1"/>
              <a:t>inleveren</a:t>
            </a:r>
            <a:r>
              <a:rPr lang="en-GB" dirty="0"/>
              <a:t> </a:t>
            </a:r>
            <a:r>
              <a:rPr lang="en-GB" dirty="0" err="1"/>
              <a:t>PvE</a:t>
            </a:r>
            <a:r>
              <a:rPr lang="en-GB" dirty="0"/>
              <a:t> (Plan van Eisen)</a:t>
            </a:r>
          </a:p>
          <a:p>
            <a:endParaRPr lang="en-GB" dirty="0"/>
          </a:p>
        </p:txBody>
      </p:sp>
      <p:pic>
        <p:nvPicPr>
          <p:cNvPr id="4" name="Afbeelding 3" descr="NovaLogo_Groot.tif">
            <a:extLst>
              <a:ext uri="{FF2B5EF4-FFF2-40B4-BE49-F238E27FC236}">
                <a16:creationId xmlns:a16="http://schemas.microsoft.com/office/drawing/2014/main" id="{4AF0CE6C-EDF2-450E-B7C2-23FA2188B7DF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5325109"/>
            <a:ext cx="2667000" cy="100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2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B2271-928F-4626-BFB9-729EE2C9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/>
              <a:t>De groepen klas AO1A</a:t>
            </a:r>
            <a:endParaRPr lang="en-GB" dirty="0"/>
          </a:p>
        </p:txBody>
      </p:sp>
      <p:pic>
        <p:nvPicPr>
          <p:cNvPr id="4" name="Afbeelding 3" descr="NovaLogo_Groot.tif">
            <a:extLst>
              <a:ext uri="{FF2B5EF4-FFF2-40B4-BE49-F238E27FC236}">
                <a16:creationId xmlns:a16="http://schemas.microsoft.com/office/drawing/2014/main" id="{4AF0CE6C-EDF2-450E-B7C2-23FA2188B7DF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5325109"/>
            <a:ext cx="2667000" cy="1000760"/>
          </a:xfrm>
          <a:prstGeom prst="rect">
            <a:avLst/>
          </a:prstGeom>
        </p:spPr>
      </p:pic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FC27310C-0D04-465F-92AD-0AE22CF0D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91957"/>
              </p:ext>
            </p:extLst>
          </p:nvPr>
        </p:nvGraphicFramePr>
        <p:xfrm>
          <a:off x="457200" y="1397000"/>
          <a:ext cx="8229599" cy="304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3384281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482284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09205063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73924549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98256856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1863233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532640567"/>
                    </a:ext>
                  </a:extLst>
                </a:gridCol>
              </a:tblGrid>
              <a:tr h="608022">
                <a:tc>
                  <a:txBody>
                    <a:bodyPr/>
                    <a:lstStyle/>
                    <a:p>
                      <a:r>
                        <a:rPr lang="nl-NL" dirty="0"/>
                        <a:t>Groep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Groep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Groep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Groep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Groep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Groep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Groep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34951"/>
                  </a:ext>
                </a:extLst>
              </a:tr>
              <a:tr h="608022">
                <a:tc>
                  <a:txBody>
                    <a:bodyPr/>
                    <a:lstStyle/>
                    <a:p>
                      <a:r>
                        <a:rPr lang="nl-NL" dirty="0"/>
                        <a:t>Joey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Oscar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Timo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Rik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Jayden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Ashwien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Jason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68085"/>
                  </a:ext>
                </a:extLst>
              </a:tr>
              <a:tr h="608022">
                <a:tc>
                  <a:txBody>
                    <a:bodyPr/>
                    <a:lstStyle/>
                    <a:p>
                      <a:r>
                        <a:rPr lang="nl-NL" dirty="0"/>
                        <a:t>Jim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Anouar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Frank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Batuhan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Brandon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Zidane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Rick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973635"/>
                  </a:ext>
                </a:extLst>
              </a:tr>
              <a:tr h="608022">
                <a:tc>
                  <a:txBody>
                    <a:bodyPr/>
                    <a:lstStyle/>
                    <a:p>
                      <a:r>
                        <a:rPr lang="nl-NL" dirty="0"/>
                        <a:t>Bart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Duncan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Mike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David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Ali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Rohat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Ruben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253334"/>
                  </a:ext>
                </a:extLst>
              </a:tr>
              <a:tr h="608022">
                <a:tc>
                  <a:txBody>
                    <a:bodyPr/>
                    <a:lstStyle/>
                    <a:p>
                      <a:r>
                        <a:rPr lang="nl-NL" dirty="0"/>
                        <a:t>Rosalie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Yoshua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Queron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Bob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Ali </a:t>
                      </a:r>
                      <a:r>
                        <a:rPr lang="nl-NL" dirty="0" err="1"/>
                        <a:t>Sina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Jack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46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18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B2271-928F-4626-BFB9-729EE2C9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/>
              <a:t>De groepen klas AO1B</a:t>
            </a:r>
            <a:endParaRPr lang="en-GB" dirty="0"/>
          </a:p>
        </p:txBody>
      </p:sp>
      <p:pic>
        <p:nvPicPr>
          <p:cNvPr id="4" name="Afbeelding 3" descr="NovaLogo_Groot.tif">
            <a:extLst>
              <a:ext uri="{FF2B5EF4-FFF2-40B4-BE49-F238E27FC236}">
                <a16:creationId xmlns:a16="http://schemas.microsoft.com/office/drawing/2014/main" id="{4AF0CE6C-EDF2-450E-B7C2-23FA2188B7DF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5325109"/>
            <a:ext cx="2667000" cy="1000760"/>
          </a:xfrm>
          <a:prstGeom prst="rect">
            <a:avLst/>
          </a:prstGeom>
        </p:spPr>
      </p:pic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07FB023F-73E9-4A15-8785-F2C920E9F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346097"/>
              </p:ext>
            </p:extLst>
          </p:nvPr>
        </p:nvGraphicFramePr>
        <p:xfrm>
          <a:off x="457200" y="1397000"/>
          <a:ext cx="8229600" cy="318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61462306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1025962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242040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2696289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691732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23022068"/>
                    </a:ext>
                  </a:extLst>
                </a:gridCol>
              </a:tblGrid>
              <a:tr h="636826">
                <a:tc>
                  <a:txBody>
                    <a:bodyPr/>
                    <a:lstStyle/>
                    <a:p>
                      <a:r>
                        <a:rPr lang="nl-NL" dirty="0"/>
                        <a:t>Groep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Groep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Groep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Groep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Groep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Groep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91133"/>
                  </a:ext>
                </a:extLst>
              </a:tr>
              <a:tr h="636826">
                <a:tc>
                  <a:txBody>
                    <a:bodyPr/>
                    <a:lstStyle/>
                    <a:p>
                      <a:r>
                        <a:rPr lang="nl-NL" dirty="0"/>
                        <a:t>Nils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Ramazan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Jimmy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Khalid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Mohammed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Thijs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6544"/>
                  </a:ext>
                </a:extLst>
              </a:tr>
              <a:tr h="636826">
                <a:tc>
                  <a:txBody>
                    <a:bodyPr/>
                    <a:lstStyle/>
                    <a:p>
                      <a:r>
                        <a:rPr lang="nl-NL" dirty="0"/>
                        <a:t>Pepijn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Jody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Eddy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Tom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00668"/>
                  </a:ext>
                </a:extLst>
              </a:tr>
              <a:tr h="636826">
                <a:tc>
                  <a:txBody>
                    <a:bodyPr/>
                    <a:lstStyle/>
                    <a:p>
                      <a:r>
                        <a:rPr lang="nl-NL" dirty="0" err="1"/>
                        <a:t>Abdellah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Nadine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Aiman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Samir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Ruben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668708"/>
                  </a:ext>
                </a:extLst>
              </a:tr>
              <a:tr h="636826">
                <a:tc>
                  <a:txBody>
                    <a:bodyPr/>
                    <a:lstStyle/>
                    <a:p>
                      <a:r>
                        <a:rPr lang="nl-NL" dirty="0"/>
                        <a:t>Ewan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Sebastiaan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Calvin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Dylan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71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84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B2271-928F-4626-BFB9-729EE2C9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projectplan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DAD246-FF71-4C37-A21E-00DD541DF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Bedoeld voor:</a:t>
            </a:r>
          </a:p>
          <a:p>
            <a:endParaRPr lang="nl-NL" dirty="0"/>
          </a:p>
          <a:p>
            <a:r>
              <a:rPr lang="nl-NL" dirty="0"/>
              <a:t>De opdrachtgever: Deze moet goedkeuring geven, dus een GO of NO GO.</a:t>
            </a:r>
          </a:p>
          <a:p>
            <a:endParaRPr lang="nl-NL" dirty="0"/>
          </a:p>
          <a:p>
            <a:r>
              <a:rPr lang="nl-NL" dirty="0"/>
              <a:t>De projectgroep: Het afstemmen van de activiteiten</a:t>
            </a:r>
          </a:p>
          <a:p>
            <a:endParaRPr lang="nl-NL" dirty="0"/>
          </a:p>
          <a:p>
            <a:endParaRPr lang="en-GB" dirty="0"/>
          </a:p>
        </p:txBody>
      </p:sp>
      <p:pic>
        <p:nvPicPr>
          <p:cNvPr id="4" name="Afbeelding 3" descr="NovaLogo_Groot.tif">
            <a:extLst>
              <a:ext uri="{FF2B5EF4-FFF2-40B4-BE49-F238E27FC236}">
                <a16:creationId xmlns:a16="http://schemas.microsoft.com/office/drawing/2014/main" id="{4AF0CE6C-EDF2-450E-B7C2-23FA2188B7DF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5325109"/>
            <a:ext cx="2667000" cy="100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5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B2271-928F-4626-BFB9-729EE2C9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Onderdelen van het projectplan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DAD246-FF71-4C37-A21E-00DD541DF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53080"/>
            <a:ext cx="8229600" cy="4525963"/>
          </a:xfrm>
        </p:spPr>
        <p:txBody>
          <a:bodyPr/>
          <a:lstStyle/>
          <a:p>
            <a:r>
              <a:rPr lang="nl-NL" dirty="0"/>
              <a:t>Beschrijf kort het project</a:t>
            </a:r>
          </a:p>
          <a:p>
            <a:r>
              <a:rPr lang="nl-NL" dirty="0"/>
              <a:t>Beschrijf de producten die moeten worden opgeleverd</a:t>
            </a:r>
          </a:p>
          <a:p>
            <a:r>
              <a:rPr lang="nl-NL" dirty="0"/>
              <a:t>Beschrijving van de product </a:t>
            </a:r>
            <a:r>
              <a:rPr lang="nl-NL" dirty="0" err="1"/>
              <a:t>backlog</a:t>
            </a:r>
            <a:endParaRPr lang="nl-NL" dirty="0"/>
          </a:p>
          <a:p>
            <a:r>
              <a:rPr lang="nl-NL" dirty="0"/>
              <a:t>Beschrijving van de sprintplanning</a:t>
            </a:r>
          </a:p>
          <a:p>
            <a:endParaRPr lang="en-GB" dirty="0"/>
          </a:p>
        </p:txBody>
      </p:sp>
      <p:pic>
        <p:nvPicPr>
          <p:cNvPr id="4" name="Afbeelding 3" descr="NovaLogo_Groot.tif">
            <a:extLst>
              <a:ext uri="{FF2B5EF4-FFF2-40B4-BE49-F238E27FC236}">
                <a16:creationId xmlns:a16="http://schemas.microsoft.com/office/drawing/2014/main" id="{4AF0CE6C-EDF2-450E-B7C2-23FA2188B7DF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5808345"/>
            <a:ext cx="2667000" cy="100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5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B2271-928F-4626-BFB9-729EE2C9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product </a:t>
            </a:r>
            <a:r>
              <a:rPr lang="nl-NL" dirty="0" err="1"/>
              <a:t>backlog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DAD246-FF71-4C37-A21E-00DD541DF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product </a:t>
            </a:r>
            <a:r>
              <a:rPr lang="nl-NL" dirty="0" err="1"/>
              <a:t>backlog</a:t>
            </a:r>
            <a:r>
              <a:rPr lang="nl-NL" dirty="0"/>
              <a:t> in SCRUM is een lijst met items die uitgevoerd moeten worden tijdens de ontwikkeling van het product.</a:t>
            </a:r>
          </a:p>
          <a:p>
            <a:endParaRPr lang="nl-NL" dirty="0"/>
          </a:p>
          <a:p>
            <a:r>
              <a:rPr lang="nl-NL" dirty="0"/>
              <a:t>Wijzigingen en uitbreidingen van het product komen hier op te staan.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23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B2271-928F-4626-BFB9-729EE2C9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sprintplanning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DAD246-FF71-4C37-A21E-00DD541DF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21A83F5-CDE6-4463-872B-536CAD206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0737"/>
            <a:ext cx="8266588" cy="46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B2271-928F-4626-BFB9-729EE2C9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Wanneer kan ik mijn projectplan inleveren?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DAD246-FF71-4C37-A21E-00DD541DF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Wanneer het </a:t>
            </a:r>
            <a:r>
              <a:rPr lang="nl-NL" dirty="0" err="1"/>
              <a:t>PvE</a:t>
            </a:r>
            <a:r>
              <a:rPr lang="nl-NL" dirty="0"/>
              <a:t> is goedgekeurd.</a:t>
            </a:r>
          </a:p>
          <a:p>
            <a:endParaRPr lang="nl-NL" dirty="0"/>
          </a:p>
          <a:p>
            <a:r>
              <a:rPr lang="nl-NL" dirty="0"/>
              <a:t>De </a:t>
            </a:r>
            <a:r>
              <a:rPr lang="nl-NL" dirty="0" err="1"/>
              <a:t>PvE</a:t>
            </a:r>
            <a:r>
              <a:rPr lang="nl-NL" dirty="0"/>
              <a:t> moet dus eerst worden ingeleverd, zodat duidelijk is dat de opdracht goed begrepen is.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0211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NTWERP" val="Titel"/>
  <p:tag name="VARIANT" val="Welkom"/>
  <p:tag name="ONTWERPVERSIEDATUM" val="39604,4162962963"/>
  <p:tag name="HUIDIGEACHTERGROND" val="Welkompagina.jp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NAAM" val="Logo"/>
  <p:tag name="ITEMLINKS" val="0"/>
  <p:tag name="ITEMTOP" val="419,299926757812"/>
  <p:tag name="ITEMBREEDTE" val="210"/>
  <p:tag name="ITEMHOOGTE" val="78,799987792968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NTWERP" val="Tekst"/>
  <p:tag name="VARIANT" val="Tekst"/>
  <p:tag name="ONTWERPVERSIEDATUM" val="39604,457962963"/>
  <p:tag name="VIEWOFFICEVERSIE" val="2008.3.1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TEMLINKS" val="639,375061035156"/>
  <p:tag name="ITEMTOP" val="491,125030517578"/>
  <p:tag name="ITEMBREEDTE" val="46,1249389648438"/>
  <p:tag name="ITEMHOOGTE" val="24,874969482421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VervolgDia"/>
  <p:tag name="NAAM" val="Logo"/>
  <p:tag name="ITEMLINKS" val="0"/>
  <p:tag name="ITEMTOP" val="460"/>
  <p:tag name="ITEMBREEDTE" val="132"/>
  <p:tag name="ITEMHOOGTE" val="5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ExtraLogo"/>
  <p:tag name="NAAM" val="ExtraLogo"/>
  <p:tag name="ITEMLINKS" val="0"/>
  <p:tag name="ITEMTOP" val="374"/>
  <p:tag name="ITEMBREEDTE" val="132"/>
  <p:tag name="ITEMHOOGTE" val="72,160003662109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Koptekst"/>
  <p:tag name="NAAM" val="Tekst:Variant:Tekst:3"/>
  <p:tag name="ITEMLINKS" val="162"/>
  <p:tag name="ITEMTOP" val="492,100006103516"/>
  <p:tag name="ITEMBREEDTE" val="322"/>
  <p:tag name="ITEMHOOGTE" val="20,791107177734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TEMLINKS" val="652,502075195313"/>
  <p:tag name="ITEMTOP" val="483,751495361328"/>
  <p:tag name="ITEMBREEDTE" val="39,375244140625"/>
  <p:tag name="ITEMHOOGTE" val="33,75021362304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chtergrond"/>
  <p:tag name="ITEMLINKS" val="0"/>
  <p:tag name="ITEMTOP" val="0"/>
  <p:tag name="ITEMBREEDTE" val="720"/>
  <p:tag name="ITEMHOOGTE" val="541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ExtraLogo"/>
  <p:tag name="NAAM" val="ExtraLogoWelkom"/>
  <p:tag name="ITEMLINKS" val="0"/>
  <p:tag name="ITEMTOP" val="288"/>
  <p:tag name="ITEMBREEDTE" val="210"/>
  <p:tag name="ITEMHOOGTE" val="114,7999267578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NAAM" val="Logo"/>
  <p:tag name="ITEMLINKS" val="0"/>
  <p:tag name="ITEMTOP" val="419,299926757812"/>
  <p:tag name="ITEMBREEDTE" val="210"/>
  <p:tag name="ITEMHOOGTE" val="78,799987792968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NAAM" val="Logo"/>
  <p:tag name="ITEMLINKS" val="0"/>
  <p:tag name="ITEMTOP" val="419,299926757812"/>
  <p:tag name="ITEMBREEDTE" val="210"/>
  <p:tag name="ITEMHOOGTE" val="78,799987792968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NAAM" val="Logo"/>
  <p:tag name="ITEMLINKS" val="0"/>
  <p:tag name="ITEMTOP" val="419,299926757812"/>
  <p:tag name="ITEMBREEDTE" val="210"/>
  <p:tag name="ITEMHOOGTE" val="78,799987792968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NAAM" val="Logo"/>
  <p:tag name="ITEMLINKS" val="0"/>
  <p:tag name="ITEMTOP" val="419,299926757812"/>
  <p:tag name="ITEMBREEDTE" val="210"/>
  <p:tag name="ITEMHOOGTE" val="78,799987792968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NAAM" val="Logo"/>
  <p:tag name="ITEMLINKS" val="0"/>
  <p:tag name="ITEMTOP" val="419,299926757812"/>
  <p:tag name="ITEMBREEDTE" val="210"/>
  <p:tag name="ITEMHOOGTE" val="78,799987792968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NAAM" val="Logo"/>
  <p:tag name="ITEMLINKS" val="0"/>
  <p:tag name="ITEMTOP" val="419,299926757812"/>
  <p:tag name="ITEMBREEDTE" val="210"/>
  <p:tag name="ITEMHOOGTE" val="78,7999877929688"/>
</p:tagLst>
</file>

<file path=ppt/theme/theme1.xml><?xml version="1.0" encoding="utf-8"?>
<a:theme xmlns:a="http://schemas.openxmlformats.org/drawingml/2006/main" name="Office-thema">
  <a:themeElements>
    <a:clrScheme name="Stroom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2E8F536A6CE441A88201518A7AA161" ma:contentTypeVersion="0" ma:contentTypeDescription="Een nieuw document maken." ma:contentTypeScope="" ma:versionID="406443660a17d753d82d7cf3aa194ec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15C5A55-2D39-42F6-A00E-2D1D4CD96E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F4A3317-BCC8-4FB1-9B20-79056D0311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B0D697-E5BC-4EC8-8E3F-F0D8DDF53E2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17512</TotalTime>
  <Words>300</Words>
  <Application>Microsoft Office PowerPoint</Application>
  <PresentationFormat>Diavoorstelling (4:3)</PresentationFormat>
  <Paragraphs>108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Office-thema</vt:lpstr>
      <vt:lpstr>Project in Uitvoering</vt:lpstr>
      <vt:lpstr>Doelen van vandaag</vt:lpstr>
      <vt:lpstr>De groepen klas AO1A</vt:lpstr>
      <vt:lpstr>De groepen klas AO1B</vt:lpstr>
      <vt:lpstr>Het projectplan</vt:lpstr>
      <vt:lpstr>Onderdelen van het projectplan</vt:lpstr>
      <vt:lpstr>De product backlog</vt:lpstr>
      <vt:lpstr>Voorbeeld sprintplanning</vt:lpstr>
      <vt:lpstr>Wanneer kan ik mijn projectplan inleveren?</vt:lpstr>
      <vt:lpstr>Deadline inleveren PvE</vt:lpstr>
      <vt:lpstr>PowerPoint-presentatie</vt:lpstr>
      <vt:lpstr>Vragen?</vt:lpstr>
    </vt:vector>
  </TitlesOfParts>
  <Company>Nova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Cligge - Tel, Yvonne</dc:creator>
  <cp:lastModifiedBy>pepijn dik</cp:lastModifiedBy>
  <cp:revision>173</cp:revision>
  <dcterms:created xsi:type="dcterms:W3CDTF">2009-06-18T07:52:24Z</dcterms:created>
  <dcterms:modified xsi:type="dcterms:W3CDTF">2019-05-13T09:03:12Z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0x010100582E8F536A6CE441A88201518A7AA161</vt:lpwstr>
  </property>
</Properties>
</file>