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70" r:id="rId2"/>
    <p:sldId id="259" r:id="rId3"/>
    <p:sldId id="257" r:id="rId4"/>
    <p:sldId id="256" r:id="rId5"/>
    <p:sldId id="261" r:id="rId6"/>
    <p:sldId id="262" r:id="rId7"/>
    <p:sldId id="263" r:id="rId8"/>
    <p:sldId id="264" r:id="rId9"/>
    <p:sldId id="267" r:id="rId10"/>
    <p:sldId id="258" r:id="rId11"/>
    <p:sldId id="265" r:id="rId12"/>
    <p:sldId id="266" r:id="rId13"/>
    <p:sldId id="268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C2D53-66BE-4E41-978D-249EC2A371A9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9441-F055-5349-8CCA-7564BF46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143B3A-499E-6C4C-820E-2FC0089BE648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1E5396-DC63-464F-B114-2FB5C722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1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" y="3218328"/>
            <a:ext cx="12192000" cy="121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752" y="512763"/>
            <a:ext cx="10632141" cy="2387600"/>
          </a:xfrm>
        </p:spPr>
        <p:txBody>
          <a:bodyPr/>
          <a:lstStyle/>
          <a:p>
            <a:r>
              <a:rPr lang="en-US" b="1" dirty="0" smtClean="0">
                <a:latin typeface="Helvetica Rounded" charset="0"/>
                <a:ea typeface="Helvetica Rounded" charset="0"/>
                <a:cs typeface="Helvetica Rounded" charset="0"/>
              </a:rPr>
              <a:t>Session Types and Cake</a:t>
            </a:r>
            <a:endParaRPr lang="en-US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8822" y="3218328"/>
            <a:ext cx="9144000" cy="1655762"/>
          </a:xfrm>
        </p:spPr>
        <p:txBody>
          <a:bodyPr/>
          <a:lstStyle/>
          <a:p>
            <a:r>
              <a:rPr lang="en-US" b="1" dirty="0" smtClean="0">
                <a:latin typeface="Helvetica Rounded" charset="0"/>
                <a:ea typeface="Helvetica Rounded" charset="0"/>
                <a:cs typeface="Helvetica Rounded" charset="0"/>
              </a:rPr>
              <a:t>Wen </a:t>
            </a:r>
            <a:r>
              <a:rPr lang="en-US" b="1" dirty="0" err="1" smtClean="0">
                <a:latin typeface="Helvetica Rounded" charset="0"/>
                <a:ea typeface="Helvetica Rounded" charset="0"/>
                <a:cs typeface="Helvetica Rounded" charset="0"/>
              </a:rPr>
              <a:t>Kokke</a:t>
            </a:r>
            <a:endParaRPr lang="en-US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552" y="1536174"/>
            <a:ext cx="5327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This is money.</a:t>
            </a:r>
          </a:p>
          <a:p>
            <a:endParaRPr lang="en-US" sz="4800" b="1" dirty="0" smtClean="0">
              <a:latin typeface="Helvetica Rounded" charset="0"/>
              <a:ea typeface="Helvetica Rounded" charset="0"/>
              <a:cs typeface="Helvetica Rounded" charset="0"/>
            </a:endParaRP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John loves money too.</a:t>
            </a: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He loves it a lot.</a:t>
            </a:r>
          </a:p>
        </p:txBody>
      </p:sp>
    </p:spTree>
    <p:extLst>
      <p:ext uri="{BB962C8B-B14F-4D97-AF65-F5344CB8AC3E}">
        <p14:creationId xmlns:p14="http://schemas.microsoft.com/office/powerpoint/2010/main" val="15675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 flipV="1">
            <a:off x="1260000" y="1260001"/>
            <a:ext cx="9673200" cy="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1260000" y="5598000"/>
            <a:ext cx="9673200" cy="0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200" y="1398494"/>
            <a:ext cx="4064399" cy="406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00" y="1398495"/>
            <a:ext cx="4064399" cy="4064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00" y="4445753"/>
            <a:ext cx="2034000" cy="203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99" y="243001"/>
            <a:ext cx="2034000" cy="20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 flipV="1">
            <a:off x="1260000" y="1260001"/>
            <a:ext cx="9673200" cy="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1260000" y="5598000"/>
            <a:ext cx="9673200" cy="0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200" y="1398494"/>
            <a:ext cx="4064399" cy="406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00" y="1398495"/>
            <a:ext cx="4064399" cy="4064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00" y="4445753"/>
            <a:ext cx="2034000" cy="203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99" y="243001"/>
            <a:ext cx="2034000" cy="203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32199" y="1843951"/>
            <a:ext cx="3580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receive x</a:t>
            </a:r>
          </a:p>
          <a:p>
            <a:r>
              <a:rPr lang="en-US" sz="4000" b="1" dirty="0">
                <a:latin typeface="Helvetica Rounded" charset="0"/>
                <a:ea typeface="Helvetica Rounded" charset="0"/>
                <a:cs typeface="Helvetica Rounded" charset="0"/>
              </a:rPr>
              <a:t> </a:t>
            </a:r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cake → </a:t>
            </a:r>
          </a:p>
          <a:p>
            <a:r>
              <a:rPr lang="en-US" sz="4000" b="1" dirty="0">
                <a:latin typeface="Helvetica Rounded" charset="0"/>
                <a:ea typeface="Helvetica Rounded" charset="0"/>
                <a:cs typeface="Helvetica Rounded" charset="0"/>
              </a:rPr>
              <a:t> </a:t>
            </a:r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  x ! money</a:t>
            </a:r>
          </a:p>
          <a:p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   </a:t>
            </a:r>
            <a:r>
              <a:rPr lang="is-I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…</a:t>
            </a:r>
          </a:p>
          <a:p>
            <a:r>
              <a:rPr lang="is-I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end</a:t>
            </a:r>
            <a:endParaRPr lang="en-US" sz="4000" b="1" dirty="0" smtClean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8859" y="1843950"/>
            <a:ext cx="35809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receive y</a:t>
            </a:r>
          </a:p>
          <a:p>
            <a:r>
              <a:rPr lang="en-US" sz="4000" b="1" dirty="0">
                <a:latin typeface="Helvetica Rounded" charset="0"/>
                <a:ea typeface="Helvetica Rounded" charset="0"/>
                <a:cs typeface="Helvetica Rounded" charset="0"/>
              </a:rPr>
              <a:t> </a:t>
            </a:r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money → </a:t>
            </a:r>
          </a:p>
          <a:p>
            <a:r>
              <a:rPr lang="en-US" sz="4000" b="1" dirty="0">
                <a:latin typeface="Helvetica Rounded" charset="0"/>
                <a:ea typeface="Helvetica Rounded" charset="0"/>
                <a:cs typeface="Helvetica Rounded" charset="0"/>
              </a:rPr>
              <a:t> </a:t>
            </a:r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  y ! cake</a:t>
            </a:r>
          </a:p>
          <a:p>
            <a:r>
              <a:rPr lang="en-U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    </a:t>
            </a:r>
            <a:r>
              <a:rPr lang="is-I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…</a:t>
            </a:r>
          </a:p>
          <a:p>
            <a:r>
              <a:rPr lang="is-IS" sz="4000" b="1" dirty="0" smtClean="0">
                <a:latin typeface="Helvetica Rounded" charset="0"/>
                <a:ea typeface="Helvetica Rounded" charset="0"/>
                <a:cs typeface="Helvetica Rounded" charset="0"/>
              </a:rPr>
              <a:t>  end</a:t>
            </a:r>
            <a:endParaRPr lang="en-US" sz="4000" b="1" dirty="0" smtClean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96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Helvetica Rounded" charset="0"/>
                <a:ea typeface="Helvetica Rounded" charset="0"/>
                <a:cs typeface="Helvetica Rounded" charset="0"/>
              </a:rPr>
              <a:t>That is a deadlock!</a:t>
            </a:r>
            <a:endParaRPr lang="en-US" sz="4800" b="1" dirty="0">
              <a:solidFill>
                <a:schemeClr val="bg1"/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625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</a:tblGrid>
              <a:tr h="685800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Races</a:t>
                      </a: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Deadlocks</a:t>
                      </a:r>
                    </a:p>
                    <a:p>
                      <a:pPr algn="ctr"/>
                      <a:endParaRPr lang="en-US" sz="4000" b="1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Almost everything</a:t>
                      </a:r>
                      <a:endParaRPr lang="en-US" sz="4000" b="1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No Races</a:t>
                      </a: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No Deadlocks</a:t>
                      </a:r>
                      <a:endParaRPr lang="en-US" sz="4000" b="1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ctr"/>
                      <a:endParaRPr lang="en-US" sz="4000" b="1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πDILL</a:t>
                      </a: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CP</a:t>
                      </a:r>
                      <a:endParaRPr lang="en-US" sz="4000" b="1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Races</a:t>
                      </a: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No Deadlocks</a:t>
                      </a:r>
                    </a:p>
                    <a:p>
                      <a:pPr algn="ctr"/>
                      <a:endParaRPr lang="en-US" sz="4000" b="1" i="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ctr"/>
                      <a:r>
                        <a:rPr lang="en-US" sz="4000" b="1" i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My research</a:t>
                      </a:r>
                    </a:p>
                    <a:p>
                      <a:pPr algn="ctr"/>
                      <a:endParaRPr lang="en-US" sz="4000" b="1" i="0" dirty="0">
                        <a:solidFill>
                          <a:schemeClr val="bg1">
                            <a:lumMod val="95000"/>
                          </a:schemeClr>
                        </a:solidFill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339" y="2274838"/>
            <a:ext cx="4590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This is a cake.</a:t>
            </a: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Everyone loves cake.</a:t>
            </a:r>
          </a:p>
        </p:txBody>
      </p:sp>
    </p:spTree>
    <p:extLst>
      <p:ext uri="{BB962C8B-B14F-4D97-AF65-F5344CB8AC3E}">
        <p14:creationId xmlns:p14="http://schemas.microsoft.com/office/powerpoint/2010/main" val="6909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268" y="2644170"/>
            <a:ext cx="4953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This is Mary. </a:t>
            </a: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She loves cake.</a:t>
            </a:r>
            <a:endParaRPr lang="en-US" sz="4800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6268" y="2644170"/>
            <a:ext cx="4590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This is John.</a:t>
            </a: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He loves cake.</a:t>
            </a:r>
            <a:endParaRPr lang="en-US" sz="4800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-1"/>
            <a:ext cx="6858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124" y="1536173"/>
            <a:ext cx="49056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This is a store. </a:t>
            </a: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It sells cake.</a:t>
            </a:r>
          </a:p>
          <a:p>
            <a:endParaRPr lang="en-US" sz="4800" b="1" dirty="0" smtClean="0">
              <a:latin typeface="Helvetica Rounded" charset="0"/>
              <a:ea typeface="Helvetica Rounded" charset="0"/>
              <a:cs typeface="Helvetica Rounded" charset="0"/>
            </a:endParaRPr>
          </a:p>
          <a:p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There is only </a:t>
            </a:r>
            <a:r>
              <a:rPr lang="en-US" sz="4800" b="1" i="1" dirty="0" smtClean="0">
                <a:latin typeface="Helvetica Rounded" charset="0"/>
                <a:ea typeface="Helvetica Rounded" charset="0"/>
                <a:cs typeface="Helvetica Rounded" charset="0"/>
              </a:rPr>
              <a:t>one</a:t>
            </a:r>
            <a:r>
              <a:rPr lang="en-US" sz="4800" b="1" dirty="0" smtClean="0">
                <a:latin typeface="Helvetica Rounded" charset="0"/>
                <a:ea typeface="Helvetica Rounded" charset="0"/>
                <a:cs typeface="Helvetica Rounded" charset="0"/>
              </a:rPr>
              <a:t> cake left.</a:t>
            </a:r>
          </a:p>
        </p:txBody>
      </p:sp>
    </p:spTree>
    <p:extLst>
      <p:ext uri="{BB962C8B-B14F-4D97-AF65-F5344CB8AC3E}">
        <p14:creationId xmlns:p14="http://schemas.microsoft.com/office/powerpoint/2010/main" val="5706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800" y="0"/>
            <a:ext cx="4064399" cy="406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0"/>
            <a:ext cx="4064399" cy="4064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4399" cy="406439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72971"/>
              </p:ext>
            </p:extLst>
          </p:nvPr>
        </p:nvGraphicFramePr>
        <p:xfrm>
          <a:off x="800" y="4064400"/>
          <a:ext cx="12191199" cy="279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33"/>
                <a:gridCol w="4063733"/>
                <a:gridCol w="4063733"/>
              </a:tblGrid>
              <a:tr h="2793600"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</a:t>
                      </a:r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receive x</a:t>
                      </a:r>
                    </a:p>
                    <a:p>
                      <a:pPr algn="l"/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 </a:t>
                      </a:r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cake →</a:t>
                      </a:r>
                      <a:r>
                        <a:rPr lang="is-I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...</a:t>
                      </a:r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  </a:t>
                      </a:r>
                    </a:p>
                    <a:p>
                      <a:pPr algn="l"/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 nope </a:t>
                      </a:r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→ </a:t>
                      </a:r>
                      <a:r>
                        <a:rPr lang="is-I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…</a:t>
                      </a:r>
                      <a:endParaRPr lang="is-IS" sz="4000" b="1" i="0" baseline="0" dirty="0" smtClean="0"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l"/>
                      <a:r>
                        <a:rPr lang="is-I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end</a:t>
                      </a:r>
                      <a:endParaRPr lang="en-US" sz="4000" b="1" i="0" dirty="0"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receive x</a:t>
                      </a:r>
                    </a:p>
                    <a:p>
                      <a:pPr algn="l"/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 cake →</a:t>
                      </a:r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</a:t>
                      </a:r>
                      <a:r>
                        <a:rPr lang="is-I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…</a:t>
                      </a:r>
                    </a:p>
                    <a:p>
                      <a:pPr algn="l"/>
                      <a:r>
                        <a:rPr lang="is-I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 nope </a:t>
                      </a:r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→ </a:t>
                      </a:r>
                      <a:r>
                        <a:rPr lang="is-I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…</a:t>
                      </a:r>
                      <a:endParaRPr lang="is-IS" sz="4000" b="1" i="0" baseline="0" dirty="0" smtClean="0"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  <a:p>
                      <a:pPr algn="l"/>
                      <a:r>
                        <a:rPr lang="is-I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end</a:t>
                      </a:r>
                      <a:endParaRPr lang="en-US" sz="4000" b="1" i="0" dirty="0" smtClean="0">
                        <a:latin typeface="Helvetica Rounded" charset="0"/>
                        <a:ea typeface="Helvetica Rounded" charset="0"/>
                        <a:cs typeface="Helvetica Rounde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x</a:t>
                      </a:r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! cake</a:t>
                      </a:r>
                    </a:p>
                    <a:p>
                      <a:pPr algn="l"/>
                      <a:r>
                        <a:rPr lang="en-US" sz="4000" b="1" i="0" baseline="0" dirty="0" smtClean="0">
                          <a:latin typeface="Helvetica Rounded" charset="0"/>
                          <a:ea typeface="Helvetica Rounded" charset="0"/>
                          <a:cs typeface="Helvetica Rounded" charset="0"/>
                        </a:rPr>
                        <a:t>    x ! nope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4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>
            <a:off x="6973200" y="4064400"/>
            <a:ext cx="4320000" cy="1798519"/>
          </a:xfrm>
          <a:prstGeom prst="bentConnector3">
            <a:avLst>
              <a:gd name="adj1" fmla="val -997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900000" y="4064398"/>
            <a:ext cx="4320000" cy="1798519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200" y="1398494"/>
            <a:ext cx="4064399" cy="406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00" y="1398495"/>
            <a:ext cx="4064399" cy="406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00" y="0"/>
            <a:ext cx="4064399" cy="4064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00" y="4682365"/>
            <a:ext cx="2034000" cy="203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00" y="4682365"/>
            <a:ext cx="2034000" cy="20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>
            <a:off x="6973200" y="4064400"/>
            <a:ext cx="4320000" cy="1798519"/>
          </a:xfrm>
          <a:prstGeom prst="bentConnector3">
            <a:avLst>
              <a:gd name="adj1" fmla="val -997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900000" y="4064398"/>
            <a:ext cx="4320000" cy="1798519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200" y="1398494"/>
            <a:ext cx="4064399" cy="406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00" y="1398495"/>
            <a:ext cx="4064399" cy="406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00" y="0"/>
            <a:ext cx="4064399" cy="406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00" y="4682365"/>
            <a:ext cx="2034000" cy="203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00" y="4682365"/>
            <a:ext cx="2034000" cy="20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Helvetica Rounded" charset="0"/>
                <a:ea typeface="Helvetica Rounded" charset="0"/>
                <a:cs typeface="Helvetica Rounded" charset="0"/>
              </a:rPr>
              <a:t>That is a race condition!</a:t>
            </a:r>
            <a:endParaRPr lang="en-US" sz="4800" b="1" dirty="0">
              <a:solidFill>
                <a:schemeClr val="bg1"/>
              </a:solidFill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2727</TotalTime>
  <Words>150</Words>
  <Application>Microsoft Macintosh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Helvetica Rounded</vt:lpstr>
      <vt:lpstr>Arial</vt:lpstr>
      <vt:lpstr>Parcel</vt:lpstr>
      <vt:lpstr>Session Types and Cake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 P!N</dc:creator>
  <cp:lastModifiedBy>PiP P!N</cp:lastModifiedBy>
  <cp:revision>26</cp:revision>
  <dcterms:created xsi:type="dcterms:W3CDTF">2017-06-05T15:53:29Z</dcterms:created>
  <dcterms:modified xsi:type="dcterms:W3CDTF">2017-06-07T13:20:34Z</dcterms:modified>
</cp:coreProperties>
</file>