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4"/>
    <p:restoredTop sz="94712"/>
  </p:normalViewPr>
  <p:slideViewPr>
    <p:cSldViewPr snapToGrid="0" snapToObjects="1">
      <p:cViewPr>
        <p:scale>
          <a:sx n="30" d="100"/>
          <a:sy n="30" d="100"/>
        </p:scale>
        <p:origin x="28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DC9DC-CCD3-E04E-ADA8-D6893167134A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3C56-A4A3-A841-AE25-A2EA2C14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4CC4-9B13-8B45-89BC-2094BC0CF7D5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7A4D-8AA6-7D48-BAC1-FC1DC2D4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r="17726" b="36088"/>
          <a:stretch/>
        </p:blipFill>
        <p:spPr>
          <a:xfrm>
            <a:off x="0" y="12821487"/>
            <a:ext cx="30275213" cy="29982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80800" y="5597036"/>
            <a:ext cx="9720000" cy="6876107"/>
          </a:xfrm>
          <a:prstGeom prst="rect">
            <a:avLst/>
          </a:prstGeom>
          <a:ln>
            <a:solidFill>
              <a:schemeClr val="tx1">
                <a:alpha val="4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0278000" y="5595256"/>
            <a:ext cx="9720000" cy="6876107"/>
          </a:xfrm>
          <a:prstGeom prst="rect">
            <a:avLst/>
          </a:prstGeom>
          <a:ln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20278800" y="5595256"/>
            <a:ext cx="9720000" cy="6876107"/>
          </a:xfrm>
          <a:prstGeom prst="rect">
            <a:avLst/>
          </a:prstGeom>
          <a:ln>
            <a:solidFill>
              <a:schemeClr val="tx1">
                <a:alpha val="4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-5700" y="4516598"/>
            <a:ext cx="30294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This is a race</a:t>
            </a:r>
            <a:endParaRPr lang="en-US" sz="66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42775"/>
            <a:ext cx="30288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Session Types and Cake</a:t>
            </a:r>
            <a:endParaRPr lang="en-US" sz="14000" b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52" y="2999985"/>
            <a:ext cx="302752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Wen </a:t>
            </a:r>
            <a:r>
              <a:rPr lang="en-US" sz="6600" dirty="0" err="1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Kokke</a:t>
            </a:r>
            <a:endParaRPr lang="en-US" sz="6600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280800" y="14030912"/>
            <a:ext cx="9720000" cy="6876107"/>
          </a:xfrm>
          <a:prstGeom prst="rect">
            <a:avLst/>
          </a:prstGeom>
          <a:ln>
            <a:solidFill>
              <a:schemeClr val="tx1">
                <a:alpha val="4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>
            <a:off x="10278000" y="14030912"/>
            <a:ext cx="9720000" cy="6876107"/>
          </a:xfrm>
          <a:prstGeom prst="rect">
            <a:avLst/>
          </a:prstGeom>
          <a:ln>
            <a:solidFill>
              <a:schemeClr val="tx1">
                <a:alpha val="4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alphaModFix amt="80000"/>
          </a:blip>
          <a:stretch>
            <a:fillRect/>
          </a:stretch>
        </p:blipFill>
        <p:spPr>
          <a:xfrm>
            <a:off x="20278800" y="14030912"/>
            <a:ext cx="9720000" cy="6876107"/>
          </a:xfrm>
          <a:prstGeom prst="rect">
            <a:avLst/>
          </a:prstGeom>
          <a:ln>
            <a:solidFill>
              <a:schemeClr val="tx1">
                <a:alpha val="40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3551" y="12907389"/>
            <a:ext cx="30275213" cy="110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This is a </a:t>
            </a:r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lock</a:t>
            </a:r>
            <a:endParaRPr lang="en-US" sz="66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848" y="12164409"/>
            <a:ext cx="30275213" cy="81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996687" y="30802728"/>
            <a:ext cx="10261902" cy="110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Terms for the lock</a:t>
            </a:r>
            <a:endParaRPr lang="en-US" sz="66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278800" y="31920841"/>
            <a:ext cx="9720000" cy="769287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76173" y="34562293"/>
            <a:ext cx="97226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This space</a:t>
            </a:r>
          </a:p>
          <a:p>
            <a:pPr algn="ctr"/>
            <a:r>
              <a:rPr lang="en-US" sz="50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intentionally</a:t>
            </a:r>
          </a:p>
          <a:p>
            <a:pPr algn="ctr"/>
            <a:r>
              <a:rPr lang="en-US" sz="50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left blank.</a:t>
            </a:r>
            <a:endParaRPr lang="en-US" sz="50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5701" y="21144739"/>
            <a:ext cx="2014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This is </a:t>
            </a:r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my language</a:t>
            </a:r>
            <a:endParaRPr lang="en-US" sz="66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79487" y="22254515"/>
            <a:ext cx="19717200" cy="17359200"/>
            <a:chOff x="277951" y="23207688"/>
            <a:chExt cx="19717200" cy="17359200"/>
          </a:xfrm>
        </p:grpSpPr>
        <p:sp>
          <p:nvSpPr>
            <p:cNvPr id="20" name="Rectangle 19"/>
            <p:cNvSpPr/>
            <p:nvPr/>
          </p:nvSpPr>
          <p:spPr>
            <a:xfrm>
              <a:off x="277951" y="23207688"/>
              <a:ext cx="19717200" cy="173592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5" t="15057" r="25861" b="58129"/>
            <a:stretch/>
          </p:blipFill>
          <p:spPr>
            <a:xfrm>
              <a:off x="1443372" y="24883177"/>
              <a:ext cx="7391184" cy="573736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73" t="14951" r="27507" b="64528"/>
            <a:stretch/>
          </p:blipFill>
          <p:spPr>
            <a:xfrm>
              <a:off x="11389247" y="25553938"/>
              <a:ext cx="6815329" cy="4395842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0136299" y="21153248"/>
            <a:ext cx="10171717" cy="110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Terms for the race</a:t>
            </a:r>
            <a:endParaRPr lang="en-US" sz="66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278800" y="22267163"/>
            <a:ext cx="9720000" cy="7722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6" t="14635" r="40314" b="78759"/>
          <a:stretch/>
        </p:blipFill>
        <p:spPr>
          <a:xfrm>
            <a:off x="22261242" y="24713020"/>
            <a:ext cx="5921829" cy="283028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-2848" y="20129997"/>
            <a:ext cx="30275213" cy="81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14" y="40351953"/>
            <a:ext cx="9543488" cy="15948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79487" y="22785498"/>
            <a:ext cx="93642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Terms look like this</a:t>
            </a:r>
            <a:endParaRPr lang="en-US" sz="50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43697" y="22785498"/>
            <a:ext cx="10352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Types look like this</a:t>
            </a:r>
            <a:endParaRPr lang="en-US" sz="50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2670" y="29950100"/>
            <a:ext cx="197338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These are the typing rules</a:t>
            </a:r>
            <a:endParaRPr lang="en-US" sz="50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3" t="11631" r="18490" b="69757"/>
          <a:stretch/>
        </p:blipFill>
        <p:spPr>
          <a:xfrm>
            <a:off x="870191" y="31191755"/>
            <a:ext cx="9407809" cy="398735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3" t="31020" r="18490" b="51778"/>
          <a:stretch/>
        </p:blipFill>
        <p:spPr>
          <a:xfrm>
            <a:off x="10000800" y="31342857"/>
            <a:ext cx="9407809" cy="368506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6684" y="35558992"/>
            <a:ext cx="197171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 smtClean="0">
                <a:solidFill>
                  <a:schemeClr val="tx1">
                    <a:alpha val="80000"/>
                  </a:schemeClr>
                </a:solidFill>
                <a:latin typeface="Helvetica Rounded" charset="0"/>
                <a:ea typeface="Helvetica Rounded" charset="0"/>
                <a:cs typeface="Helvetica Rounded" charset="0"/>
              </a:rPr>
              <a:t>This is the type derivation of the race</a:t>
            </a:r>
            <a:endParaRPr lang="en-US" sz="5000" b="1" i="1" dirty="0">
              <a:solidFill>
                <a:schemeClr val="tx1">
                  <a:alpha val="80000"/>
                </a:schemeClr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5" t="16668" r="14418" b="69285"/>
          <a:stretch/>
        </p:blipFill>
        <p:spPr>
          <a:xfrm>
            <a:off x="3192725" y="36699872"/>
            <a:ext cx="14013712" cy="2126512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00" y="40351953"/>
            <a:ext cx="6645000" cy="15948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4" b="38880"/>
          <a:stretch/>
        </p:blipFill>
        <p:spPr>
          <a:xfrm>
            <a:off x="22849428" y="40411339"/>
            <a:ext cx="4745456" cy="15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53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Rounded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 P!N</dc:creator>
  <cp:lastModifiedBy>PiP P!N</cp:lastModifiedBy>
  <cp:revision>27</cp:revision>
  <cp:lastPrinted>2017-09-01T16:57:52Z</cp:lastPrinted>
  <dcterms:created xsi:type="dcterms:W3CDTF">2017-09-01T09:36:39Z</dcterms:created>
  <dcterms:modified xsi:type="dcterms:W3CDTF">2017-09-01T17:13:37Z</dcterms:modified>
</cp:coreProperties>
</file>