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59" r:id="rId6"/>
    <p:sldId id="260" r:id="rId7"/>
    <p:sldId id="271" r:id="rId8"/>
    <p:sldId id="262" r:id="rId9"/>
    <p:sldId id="263" r:id="rId10"/>
    <p:sldId id="266" r:id="rId11"/>
    <p:sldId id="264" r:id="rId12"/>
    <p:sldId id="265" r:id="rId13"/>
    <p:sldId id="274" r:id="rId14"/>
    <p:sldId id="267" r:id="rId15"/>
    <p:sldId id="273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6"/>
    <p:restoredTop sz="94712"/>
  </p:normalViewPr>
  <p:slideViewPr>
    <p:cSldViewPr snapToGrid="0" snapToObjects="1">
      <p:cViewPr>
        <p:scale>
          <a:sx n="75" d="100"/>
          <a:sy n="75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59395-95C7-9142-B471-7D2139927931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8710-4598-924A-B671-44446C26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0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4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2057-9C6A-294A-8BD5-499C74B8BD6E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0A45-2B29-F64A-AD09-0F9C4FFF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1" i="0" kern="1200">
          <a:solidFill>
            <a:schemeClr val="tx1"/>
          </a:solidFill>
          <a:latin typeface="Helvetica Rounded" charset="0"/>
          <a:ea typeface="Helvetica Rounded" charset="0"/>
          <a:cs typeface="Helvetica Round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" y="979706"/>
            <a:ext cx="12078402" cy="1207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Types </a:t>
            </a:r>
            <a:br>
              <a:rPr lang="en-US" dirty="0" smtClean="0"/>
            </a:br>
            <a:r>
              <a:rPr lang="en-US" dirty="0" smtClean="0"/>
              <a:t>and Cake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334803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Wen Kokke</a:t>
            </a:r>
          </a:p>
          <a:p>
            <a:r>
              <a:rPr lang="en-US" dirty="0" smtClean="0"/>
              <a:t>University of Edinburgh</a:t>
            </a:r>
          </a:p>
          <a:p>
            <a:endParaRPr lang="en-US" dirty="0" smtClean="0"/>
          </a:p>
          <a:p>
            <a:r>
              <a:rPr lang="en-US" dirty="0" smtClean="0"/>
              <a:t>Supervised by Phil </a:t>
            </a:r>
            <a:r>
              <a:rPr lang="en-US" dirty="0" err="1" smtClean="0"/>
              <a:t>Wadler</a:t>
            </a:r>
            <a:r>
              <a:rPr lang="en-US" dirty="0" smtClean="0"/>
              <a:t> and J. Garrett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This is what I’ve added.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" b="69375"/>
          <a:stretch/>
        </p:blipFill>
        <p:spPr>
          <a:xfrm>
            <a:off x="-1" y="2014539"/>
            <a:ext cx="12192001" cy="40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83704"/>
          <a:stretch/>
        </p:blipFill>
        <p:spPr>
          <a:xfrm>
            <a:off x="-1" y="2790442"/>
            <a:ext cx="12192001" cy="1986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This is our example race.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83704"/>
          <a:stretch/>
        </p:blipFill>
        <p:spPr>
          <a:xfrm>
            <a:off x="-1" y="2790442"/>
            <a:ext cx="12192001" cy="1986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3516197"/>
            <a:ext cx="12192000" cy="1445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4029" y="3355942"/>
            <a:ext cx="452486" cy="16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9757" y="3355941"/>
            <a:ext cx="452486" cy="16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13075" y="3275813"/>
            <a:ext cx="3297811" cy="240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472" y="3115558"/>
            <a:ext cx="527900" cy="400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This is our example race.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1" t="4887" r="18198" b="93159"/>
          <a:stretch/>
        </p:blipFill>
        <p:spPr>
          <a:xfrm>
            <a:off x="3305290" y="4710736"/>
            <a:ext cx="5005697" cy="687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Who gets the cake?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6147" r="79500" b="91689"/>
          <a:stretch/>
        </p:blipFill>
        <p:spPr>
          <a:xfrm>
            <a:off x="1296365" y="2190221"/>
            <a:ext cx="3373223" cy="76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6147" r="54680" b="91629"/>
          <a:stretch/>
        </p:blipFill>
        <p:spPr>
          <a:xfrm>
            <a:off x="7189046" y="2190221"/>
            <a:ext cx="3487477" cy="7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1" t="4887" r="18198" b="93159"/>
          <a:stretch/>
        </p:blipFill>
        <p:spPr>
          <a:xfrm>
            <a:off x="3305290" y="4710736"/>
            <a:ext cx="5005697" cy="687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Mary gets the cake.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6147" r="79500" b="91689"/>
          <a:stretch/>
        </p:blipFill>
        <p:spPr>
          <a:xfrm>
            <a:off x="1296365" y="2190221"/>
            <a:ext cx="3373223" cy="76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6147" r="54680" b="91629"/>
          <a:stretch/>
        </p:blipFill>
        <p:spPr>
          <a:xfrm>
            <a:off x="7189046" y="2190221"/>
            <a:ext cx="3487477" cy="78294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505206" y="2973168"/>
            <a:ext cx="1761066" cy="1737568"/>
          </a:xfrm>
          <a:prstGeom prst="line">
            <a:avLst/>
          </a:prstGeom>
          <a:ln w="127000">
            <a:solidFill>
              <a:schemeClr val="accent2">
                <a:lumMod val="50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341446" y="2952045"/>
            <a:ext cx="1761066" cy="1737568"/>
          </a:xfrm>
          <a:prstGeom prst="line">
            <a:avLst/>
          </a:prstGeom>
          <a:ln w="12700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8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1" t="4887" r="18198" b="93159"/>
          <a:stretch/>
        </p:blipFill>
        <p:spPr>
          <a:xfrm>
            <a:off x="3305290" y="4710736"/>
            <a:ext cx="5005697" cy="687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992927"/>
            <a:ext cx="12192000" cy="6797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(    : Could be cake, could be disappointing.) </a:t>
            </a:r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26" y="6091496"/>
            <a:ext cx="482600" cy="4826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John gets </a:t>
            </a:r>
            <a:r>
              <a:rPr lang="en-US" dirty="0"/>
              <a:t>the cake.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6147" r="79500" b="91689"/>
          <a:stretch/>
        </p:blipFill>
        <p:spPr>
          <a:xfrm>
            <a:off x="1296365" y="2190221"/>
            <a:ext cx="3373223" cy="76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6147" r="54680" b="91629"/>
          <a:stretch/>
        </p:blipFill>
        <p:spPr>
          <a:xfrm>
            <a:off x="7189046" y="2190221"/>
            <a:ext cx="3487477" cy="782947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0"/>
          </p:cNvCxnSpPr>
          <p:nvPr/>
        </p:nvCxnSpPr>
        <p:spPr>
          <a:xfrm flipH="1">
            <a:off x="5808139" y="2952045"/>
            <a:ext cx="3294373" cy="1758691"/>
          </a:xfrm>
          <a:prstGeom prst="line">
            <a:avLst/>
          </a:prstGeom>
          <a:ln w="127000">
            <a:solidFill>
              <a:schemeClr val="accent2">
                <a:lumMod val="50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6" y="2994291"/>
            <a:ext cx="3437461" cy="1695322"/>
          </a:xfrm>
          <a:prstGeom prst="line">
            <a:avLst/>
          </a:prstGeom>
          <a:ln w="127000"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And so we had races,</a:t>
            </a:r>
            <a:br>
              <a:rPr lang="en-US" dirty="0" smtClean="0"/>
            </a:br>
            <a:r>
              <a:rPr lang="en-US" dirty="0" smtClean="0"/>
              <a:t>but no deadlocks.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0517">
            <a:off x="4730398" y="-3848345"/>
            <a:ext cx="12078402" cy="12078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" y="5153149"/>
            <a:ext cx="6465619" cy="1080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" y="3156501"/>
            <a:ext cx="4504267" cy="10810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0387" y="117519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Helvetica Rounded" charset="0"/>
                <a:ea typeface="Helvetica Rounded" charset="0"/>
                <a:cs typeface="Helvetica Rounded" charset="0"/>
              </a:rPr>
              <a:t>Thanks!</a:t>
            </a:r>
            <a:endParaRPr lang="en-US" sz="6000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en-US" dirty="0" smtClean="0"/>
              <a:t>First, a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04" y="278291"/>
            <a:ext cx="4848023" cy="4848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2467" y="5407979"/>
            <a:ext cx="3939097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This is Mary. </a:t>
            </a:r>
          </a:p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She loves cake.</a:t>
            </a:r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6" y="278292"/>
            <a:ext cx="4848023" cy="48480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5983" y="5407979"/>
            <a:ext cx="4668109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This is John.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He loves cake too.</a:t>
            </a:r>
          </a:p>
        </p:txBody>
      </p:sp>
    </p:spTree>
    <p:extLst>
      <p:ext uri="{BB962C8B-B14F-4D97-AF65-F5344CB8AC3E}">
        <p14:creationId xmlns:p14="http://schemas.microsoft.com/office/powerpoint/2010/main" val="20126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0" y="702002"/>
            <a:ext cx="5453996" cy="5453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9701" y="1923683"/>
            <a:ext cx="3901327" cy="3029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This is a store. </a:t>
            </a:r>
          </a:p>
          <a:p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It sells cake.</a:t>
            </a:r>
          </a:p>
          <a:p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There is only </a:t>
            </a:r>
            <a:r>
              <a:rPr lang="en-US" sz="3817" b="1" i="1" dirty="0">
                <a:latin typeface="Helvetica Rounded" charset="0"/>
                <a:ea typeface="Helvetica Rounded" charset="0"/>
                <a:cs typeface="Helvetica Rounded" charset="0"/>
              </a:rPr>
              <a:t>one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 cake left.</a:t>
            </a:r>
          </a:p>
        </p:txBody>
      </p:sp>
    </p:spTree>
    <p:extLst>
      <p:ext uri="{BB962C8B-B14F-4D97-AF65-F5344CB8AC3E}">
        <p14:creationId xmlns:p14="http://schemas.microsoft.com/office/powerpoint/2010/main" val="15611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>
            <a:off x="6812701" y="4452147"/>
            <a:ext cx="3435588" cy="1430317"/>
          </a:xfrm>
          <a:prstGeom prst="bentConnector3">
            <a:avLst>
              <a:gd name="adj1" fmla="val -997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982838" y="4452146"/>
            <a:ext cx="3435588" cy="1430317"/>
          </a:xfrm>
          <a:prstGeom prst="bentConnector3">
            <a:avLst>
              <a:gd name="adj1" fmla="val -1062"/>
            </a:avLst>
          </a:prstGeom>
          <a:ln w="63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067" y="2332020"/>
            <a:ext cx="3232315" cy="3232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924" y="2332020"/>
            <a:ext cx="3232315" cy="3232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15" y="2157263"/>
            <a:ext cx="3232315" cy="3232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00" y="4943599"/>
            <a:ext cx="1617589" cy="1617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83" y="4943599"/>
            <a:ext cx="1617589" cy="1617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8004" y="643467"/>
            <a:ext cx="9695992" cy="126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Mary and John have to </a:t>
            </a:r>
            <a:r>
              <a:rPr lang="en-US" sz="3817" b="1" i="1" dirty="0">
                <a:latin typeface="Helvetica Rounded" charset="0"/>
                <a:ea typeface="Helvetica Rounded" charset="0"/>
                <a:cs typeface="Helvetica Rounded" charset="0"/>
              </a:rPr>
              <a:t>race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.</a:t>
            </a:r>
          </a:p>
          <a:p>
            <a:pPr algn="ctr"/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That’s ok. The store doesn’t mind.</a:t>
            </a:r>
          </a:p>
        </p:txBody>
      </p:sp>
    </p:spTree>
    <p:extLst>
      <p:ext uri="{BB962C8B-B14F-4D97-AF65-F5344CB8AC3E}">
        <p14:creationId xmlns:p14="http://schemas.microsoft.com/office/powerpoint/2010/main" val="9414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/>
          <a:lstStyle/>
          <a:p>
            <a:pPr algn="ctr"/>
            <a:r>
              <a:rPr lang="en-US" dirty="0" smtClean="0"/>
              <a:t>So</a:t>
            </a:r>
            <a:r>
              <a:rPr lang="is-I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Races are good sometimes!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/>
          <p:nvPr/>
        </p:nvCxnSpPr>
        <p:spPr>
          <a:xfrm flipV="1">
            <a:off x="3187240" y="4452739"/>
            <a:ext cx="5817627" cy="0"/>
          </a:xfrm>
          <a:prstGeom prst="straightConnector1">
            <a:avLst/>
          </a:prstGeom>
          <a:ln w="190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87240" y="5358708"/>
            <a:ext cx="5817627" cy="30266"/>
          </a:xfrm>
          <a:prstGeom prst="straightConnector1">
            <a:avLst/>
          </a:prstGeom>
          <a:ln w="1905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126" y="3027389"/>
            <a:ext cx="3232315" cy="3232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865" y="3027390"/>
            <a:ext cx="3232315" cy="3232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63" y="4643547"/>
            <a:ext cx="1617589" cy="1617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301" y="3643944"/>
            <a:ext cx="1617589" cy="1617589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1850" y="0"/>
            <a:ext cx="10515600" cy="377138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Helvetica Rounded" charset="0"/>
                <a:ea typeface="Helvetica Rounded" charset="0"/>
                <a:cs typeface="Helvetica Rounded" charset="0"/>
              </a:defRPr>
            </a:lvl1pPr>
          </a:lstStyle>
          <a:p>
            <a:pPr algn="ctr"/>
            <a:r>
              <a:rPr lang="en-US" dirty="0" smtClean="0"/>
              <a:t>And deadlocks are bad.</a:t>
            </a:r>
          </a:p>
          <a:p>
            <a:pPr algn="ctr"/>
            <a:r>
              <a:rPr lang="en-US" dirty="0" smtClean="0"/>
              <a:t>I’m sure we all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This is Classical Processes.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1" t="2994" r="27538" b="63061"/>
          <a:stretch/>
        </p:blipFill>
        <p:spPr>
          <a:xfrm>
            <a:off x="2159000" y="1574801"/>
            <a:ext cx="7874000" cy="46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57201"/>
            <a:ext cx="12192000" cy="11176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This is Classical Processes.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4" y="1574801"/>
            <a:ext cx="7876032" cy="4620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004" y="1489401"/>
            <a:ext cx="9695992" cy="4791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3817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It’s basically classical 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l</a:t>
            </a:r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inear </a:t>
            </a:r>
            <a:r>
              <a:rPr lang="en-US" sz="3817" b="1" dirty="0">
                <a:latin typeface="Helvetica Rounded" charset="0"/>
                <a:ea typeface="Helvetica Rounded" charset="0"/>
                <a:cs typeface="Helvetica Rounded" charset="0"/>
              </a:rPr>
              <a:t>l</a:t>
            </a:r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ogic,</a:t>
            </a:r>
          </a:p>
          <a:p>
            <a:pPr algn="ctr"/>
            <a:r>
              <a:rPr lang="en-US" sz="3817" b="1" dirty="0" smtClean="0">
                <a:latin typeface="Helvetica Rounded" charset="0"/>
                <a:ea typeface="Helvetica Rounded" charset="0"/>
                <a:cs typeface="Helvetica Rounded" charset="0"/>
              </a:rPr>
              <a:t>typing a process calculus.</a:t>
            </a:r>
          </a:p>
          <a:p>
            <a:pPr algn="ctr"/>
            <a:endParaRPr lang="en-US" sz="3817" b="1" dirty="0" smtClean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  <a:p>
            <a:pPr algn="ctr"/>
            <a:endParaRPr lang="en-US" sz="3817" b="1" dirty="0">
              <a:latin typeface="Helvetica Rounded" charset="0"/>
              <a:ea typeface="Helvetica Rounded" charset="0"/>
              <a:cs typeface="Helvetica Rou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194</Words>
  <Application>Microsoft Macintosh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Helvetica Rounded</vt:lpstr>
      <vt:lpstr>Arial</vt:lpstr>
      <vt:lpstr>Office Theme</vt:lpstr>
      <vt:lpstr>Session Types  and Cake</vt:lpstr>
      <vt:lpstr>First, a story.</vt:lpstr>
      <vt:lpstr>PowerPoint Presentation</vt:lpstr>
      <vt:lpstr>PowerPoint Presentation</vt:lpstr>
      <vt:lpstr>PowerPoint Presentation</vt:lpstr>
      <vt:lpstr>So… Races are good sometimes!</vt:lpstr>
      <vt:lpstr>PowerPoint Presentation</vt:lpstr>
      <vt:lpstr>This is Classical Processes.</vt:lpstr>
      <vt:lpstr>This is Classical Processes.</vt:lpstr>
      <vt:lpstr>This is what I’ve added.</vt:lpstr>
      <vt:lpstr>This is our example race.</vt:lpstr>
      <vt:lpstr>This is our example race.</vt:lpstr>
      <vt:lpstr>Who gets the cake?</vt:lpstr>
      <vt:lpstr>Mary gets the cake.</vt:lpstr>
      <vt:lpstr>John gets the cake.</vt:lpstr>
      <vt:lpstr>And so we had races, but no deadlocks.  The End.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P!N</dc:creator>
  <cp:lastModifiedBy>PiP P!N</cp:lastModifiedBy>
  <cp:revision>23</cp:revision>
  <cp:lastPrinted>2017-09-05T22:00:26Z</cp:lastPrinted>
  <dcterms:created xsi:type="dcterms:W3CDTF">2017-09-05T12:29:54Z</dcterms:created>
  <dcterms:modified xsi:type="dcterms:W3CDTF">2017-09-05T22:55:39Z</dcterms:modified>
</cp:coreProperties>
</file>