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6" r:id="rId2"/>
    <p:sldId id="263" r:id="rId3"/>
    <p:sldId id="260" r:id="rId4"/>
    <p:sldId id="262" r:id="rId5"/>
    <p:sldId id="257" r:id="rId6"/>
    <p:sldId id="258" r:id="rId7"/>
    <p:sldId id="264" r:id="rId8"/>
    <p:sldId id="259" r:id="rId9"/>
  </p:sldIdLst>
  <p:sldSz cx="42803763" cy="3027521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1"/>
  </p:normalViewPr>
  <p:slideViewPr>
    <p:cSldViewPr snapToGrid="0" snapToObjects="1">
      <p:cViewPr>
        <p:scale>
          <a:sx n="40" d="100"/>
          <a:sy n="40" d="100"/>
        </p:scale>
        <p:origin x="-2216" y="-2544"/>
      </p:cViewPr>
      <p:guideLst>
        <p:guide orient="horz" pos="953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0230-5BDC-8F46-A4B8-7D5193E0B171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6D690-45D4-2E48-A522-C5C4C83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6D690-45D4-2E48-A522-C5C4C83DC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CD59-28E6-F64D-B0FD-427EC482988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CF9C-8BE1-C546-B818-0DAF0B63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7038"/>
            <a:ext cx="42803763" cy="428037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21608" y="5867196"/>
            <a:ext cx="16924409" cy="23285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51352" y="809659"/>
            <a:ext cx="304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Session Types and Cake</a:t>
            </a:r>
            <a:endParaRPr lang="en-US" sz="14000" b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056400"/>
            <a:ext cx="42803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Wen </a:t>
            </a:r>
            <a:r>
              <a:rPr lang="en-US" sz="6600" dirty="0" err="1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Kokke</a:t>
            </a:r>
            <a:endParaRPr lang="en-US" sz="6600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58534" y="4759200"/>
            <a:ext cx="11156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my language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7754" y="4759200"/>
            <a:ext cx="98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a lock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5200" y="4759200"/>
            <a:ext cx="98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a race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746155" y="14025600"/>
            <a:ext cx="10691833" cy="7563600"/>
          </a:xfrm>
          <a:prstGeom prst="rect">
            <a:avLst/>
          </a:prstGeom>
          <a:ln w="19050">
            <a:noFill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1745988" y="21589200"/>
            <a:ext cx="10692000" cy="75637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1745988" y="6462000"/>
            <a:ext cx="10691834" cy="75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9" b="77728"/>
          <a:stretch/>
        </p:blipFill>
        <p:spPr>
          <a:xfrm>
            <a:off x="10209101" y="7172422"/>
            <a:ext cx="22255200" cy="3745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30312000" y="21589317"/>
            <a:ext cx="10691834" cy="756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8" b="77537"/>
          <a:stretch/>
        </p:blipFill>
        <p:spPr>
          <a:xfrm>
            <a:off x="10274281" y="10610787"/>
            <a:ext cx="22255200" cy="3875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70"/>
          <a:stretch/>
        </p:blipFill>
        <p:spPr>
          <a:xfrm>
            <a:off x="10275221" y="20280051"/>
            <a:ext cx="22254545" cy="8907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58629" y="5754114"/>
            <a:ext cx="1595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(It </a:t>
            </a:r>
            <a:r>
              <a:rPr lang="en-US" sz="4000" b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has races. It has no locks.)</a:t>
            </a:r>
            <a:endParaRPr lang="en-US" sz="4000" b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21894" y="21120182"/>
            <a:ext cx="16924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← Below is the type derivation of that race</a:t>
            </a:r>
            <a:endParaRPr lang="en-US" sz="6000" b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3971" y="22135845"/>
            <a:ext cx="1692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(    is the type of getting something from the store)</a:t>
            </a:r>
            <a:endParaRPr lang="en-US" sz="4000" b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10" y="22253584"/>
            <a:ext cx="482600" cy="482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5" b="55762"/>
          <a:stretch/>
        </p:blipFill>
        <p:spPr>
          <a:xfrm>
            <a:off x="10238352" y="14533667"/>
            <a:ext cx="22255200" cy="66049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alphaModFix amt="80000"/>
          </a:blip>
          <a:stretch>
            <a:fillRect/>
          </a:stretch>
        </p:blipFill>
        <p:spPr>
          <a:xfrm>
            <a:off x="30312000" y="14025600"/>
            <a:ext cx="10691834" cy="7563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alphaModFix amt="80000"/>
          </a:blip>
          <a:stretch>
            <a:fillRect/>
          </a:stretch>
        </p:blipFill>
        <p:spPr>
          <a:xfrm>
            <a:off x="30312000" y="6462000"/>
            <a:ext cx="10691834" cy="7563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29" y="27085014"/>
            <a:ext cx="9541268" cy="1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14402"/>
              </p:ext>
            </p:extLst>
          </p:nvPr>
        </p:nvGraphicFramePr>
        <p:xfrm>
          <a:off x="-1" y="3099048"/>
          <a:ext cx="42803763" cy="2407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7921"/>
                <a:gridCol w="14267921"/>
                <a:gridCol w="14267921"/>
              </a:tblGrid>
              <a:tr h="24077116">
                <a:tc>
                  <a:txBody>
                    <a:bodyPr/>
                    <a:lstStyle/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Deadlocks</a:t>
                      </a:r>
                    </a:p>
                    <a:p>
                      <a:pPr algn="ctr"/>
                      <a:endParaRPr lang="en-US" sz="14000" b="1" i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Almost everything</a:t>
                      </a:r>
                      <a:endParaRPr lang="en-US" sz="14000" b="1" i="0" dirty="0">
                        <a:solidFill>
                          <a:schemeClr val="tx1"/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marL="321028" marR="321028" marT="160514" marB="160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</a:p>
                    <a:p>
                      <a:pPr algn="ctr"/>
                      <a:endParaRPr lang="en-US" sz="14000" b="1" i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My research</a:t>
                      </a:r>
                    </a:p>
                    <a:p>
                      <a:pPr algn="ctr"/>
                      <a:endParaRPr lang="en-US" sz="14000" b="1" i="0" dirty="0" smtClean="0">
                        <a:solidFill>
                          <a:schemeClr val="tx1"/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marL="321028" marR="321028" marT="160514" marB="160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Races</a:t>
                      </a: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</a:p>
                    <a:p>
                      <a:pPr algn="ctr"/>
                      <a:endParaRPr lang="en-US" sz="14000" b="1" i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πDILL</a:t>
                      </a:r>
                    </a:p>
                    <a:p>
                      <a:pPr algn="ctr"/>
                      <a:r>
                        <a:rPr lang="en-US" sz="1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CP</a:t>
                      </a:r>
                      <a:endParaRPr lang="en-US" sz="14000" b="1" i="0" dirty="0" smtClean="0">
                        <a:solidFill>
                          <a:schemeClr val="tx1"/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marL="321028" marR="321028" marT="160514" marB="1605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3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21402000" cy="214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6262" y="22645431"/>
            <a:ext cx="17389471" cy="527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This is Mary. </a:t>
            </a:r>
          </a:p>
          <a:p>
            <a:pPr algn="ctr"/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She loves cake.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998" y="0"/>
            <a:ext cx="21402000" cy="214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99120" y="22645431"/>
            <a:ext cx="20607756" cy="527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This is John.</a:t>
            </a:r>
          </a:p>
          <a:p>
            <a:pPr algn="ctr"/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He loves </a:t>
            </a:r>
            <a:r>
              <a:rPr lang="en-US" sz="16852" b="1" dirty="0" smtClean="0">
                <a:latin typeface="Helvetica Rounded" charset="0"/>
                <a:ea typeface="Helvetica Rounded" charset="0"/>
                <a:cs typeface="Helvetica Rounded" charset="0"/>
              </a:rPr>
              <a:t>cake too.</a:t>
            </a:r>
            <a:endParaRPr lang="en-US" sz="16852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644" y="3099046"/>
            <a:ext cx="24077120" cy="24077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2346" y="8492255"/>
            <a:ext cx="17222732" cy="1305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This is a store. </a:t>
            </a:r>
          </a:p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It sells cake.</a:t>
            </a:r>
          </a:p>
          <a:p>
            <a:endParaRPr lang="en-US" sz="16852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There is only </a:t>
            </a:r>
            <a:r>
              <a:rPr lang="en-US" sz="16852" b="1" i="1" dirty="0">
                <a:latin typeface="Helvetica Rounded" charset="0"/>
                <a:ea typeface="Helvetica Rounded" charset="0"/>
                <a:cs typeface="Helvetica Rounded" charset="0"/>
              </a:rPr>
              <a:t>one</a:t>
            </a:r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 cake left.</a:t>
            </a:r>
          </a:p>
        </p:txBody>
      </p:sp>
    </p:spTree>
    <p:extLst>
      <p:ext uri="{BB962C8B-B14F-4D97-AF65-F5344CB8AC3E}">
        <p14:creationId xmlns:p14="http://schemas.microsoft.com/office/powerpoint/2010/main" val="2369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24565819" y="19654375"/>
            <a:ext cx="15166688" cy="6314254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243984" y="19654367"/>
            <a:ext cx="15166688" cy="6314254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0403" y="10294896"/>
            <a:ext cx="14269322" cy="14269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359" y="10294896"/>
            <a:ext cx="14269322" cy="14269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737" y="9523417"/>
            <a:ext cx="14269322" cy="1426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01" y="21823929"/>
            <a:ext cx="7140982" cy="7140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269" y="21823929"/>
            <a:ext cx="7140982" cy="7140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840638"/>
            <a:ext cx="42803763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Mary and John have to </a:t>
            </a:r>
            <a:r>
              <a:rPr lang="en-US" sz="16850" b="1" i="1" dirty="0" smtClean="0">
                <a:latin typeface="Helvetica Rounded" charset="0"/>
                <a:ea typeface="Helvetica Rounded" charset="0"/>
                <a:cs typeface="Helvetica Rounded" charset="0"/>
              </a:rPr>
              <a:t>race</a:t>
            </a:r>
            <a:r>
              <a:rPr lang="en-US" sz="16850" b="1" dirty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  <a:endParaRPr lang="en-US" sz="1685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That’s ok. The store doesn’t mind.</a:t>
            </a:r>
            <a:endParaRPr lang="en-US" sz="1685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646" y="3099048"/>
            <a:ext cx="24076800" cy="240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5878" y="11201274"/>
            <a:ext cx="16470768" cy="787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This is </a:t>
            </a:r>
            <a:r>
              <a:rPr lang="en-US" sz="16852" b="1" dirty="0" smtClean="0">
                <a:latin typeface="Helvetica Rounded" charset="0"/>
                <a:ea typeface="Helvetica Rounded" charset="0"/>
                <a:cs typeface="Helvetica Rounded" charset="0"/>
              </a:rPr>
              <a:t>cake.</a:t>
            </a:r>
          </a:p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John </a:t>
            </a:r>
            <a:r>
              <a:rPr lang="en-US" sz="16852" b="1" dirty="0" smtClean="0">
                <a:latin typeface="Helvetica Rounded" charset="0"/>
                <a:ea typeface="Helvetica Rounded" charset="0"/>
                <a:cs typeface="Helvetica Rounded" charset="0"/>
              </a:rPr>
              <a:t>has the </a:t>
            </a:r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last cake</a:t>
            </a:r>
            <a:r>
              <a:rPr lang="en-US" sz="16852" b="1" dirty="0" smtClean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  <a:endParaRPr lang="en-US" sz="16852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646" y="3099048"/>
            <a:ext cx="24077116" cy="24077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5878" y="3421417"/>
            <a:ext cx="19130922" cy="787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This is money</a:t>
            </a:r>
            <a:r>
              <a:rPr lang="en-US" sz="16852" b="1" dirty="0">
                <a:latin typeface="Helvetica Rounded" charset="0"/>
                <a:ea typeface="Helvetica Rounded" charset="0"/>
                <a:cs typeface="Helvetica Rounded" charset="0"/>
              </a:rPr>
              <a:t>. John loves money more than cake</a:t>
            </a:r>
            <a:r>
              <a:rPr lang="en-US" sz="16852" b="1" dirty="0" smtClean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  <a:endParaRPr lang="en-US" sz="16852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5878" y="21897155"/>
            <a:ext cx="19130922" cy="527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2" b="1" smtClean="0">
                <a:latin typeface="Helvetica Rounded" charset="0"/>
                <a:ea typeface="Helvetica Rounded" charset="0"/>
                <a:cs typeface="Helvetica Rounded" charset="0"/>
              </a:rPr>
              <a:t>Mary would rather have cake.</a:t>
            </a:r>
            <a:endParaRPr lang="en-US" sz="16852" b="1" dirty="0" smtClean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8560918" y="19656987"/>
            <a:ext cx="25682400" cy="0"/>
          </a:xfrm>
          <a:prstGeom prst="straightConnector1">
            <a:avLst/>
          </a:prstGeom>
          <a:ln w="190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560918" y="23656464"/>
            <a:ext cx="25682400" cy="133611"/>
          </a:xfrm>
          <a:prstGeom prst="straightConnector1">
            <a:avLst/>
          </a:prstGeom>
          <a:ln w="190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4542" y="13364663"/>
            <a:ext cx="14269322" cy="14269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0" y="13364667"/>
            <a:ext cx="14269322" cy="14269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646" y="20499324"/>
            <a:ext cx="7140982" cy="7140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72" y="16086496"/>
            <a:ext cx="7140982" cy="7140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" y="3745890"/>
            <a:ext cx="42803763" cy="78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John wants to get the money first.</a:t>
            </a:r>
          </a:p>
          <a:p>
            <a:pPr algn="ctr"/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Mary wants to get the cake first.</a:t>
            </a:r>
            <a:endParaRPr lang="en-US" sz="1685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This </a:t>
            </a:r>
            <a:r>
              <a:rPr lang="en-US" sz="16850" b="1" dirty="0" smtClean="0">
                <a:latin typeface="Helvetica Rounded" charset="0"/>
                <a:ea typeface="Helvetica Rounded" charset="0"/>
                <a:cs typeface="Helvetica Rounded" charset="0"/>
              </a:rPr>
              <a:t>is not ok.</a:t>
            </a:r>
            <a:endParaRPr lang="en-US" sz="1685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160</Words>
  <Application>Microsoft Macintosh PowerPoint</Application>
  <PresentationFormat>Custom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 Rounded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PiP P!N</cp:lastModifiedBy>
  <cp:revision>41</cp:revision>
  <cp:lastPrinted>2017-06-13T12:46:14Z</cp:lastPrinted>
  <dcterms:created xsi:type="dcterms:W3CDTF">2017-06-07T13:32:22Z</dcterms:created>
  <dcterms:modified xsi:type="dcterms:W3CDTF">2017-06-13T12:48:42Z</dcterms:modified>
</cp:coreProperties>
</file>