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888E-E6D7-E644-9CD9-3EFE594DD882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330D-E57D-DB4E-A5AE-048B2C0D1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45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888E-E6D7-E644-9CD9-3EFE594DD882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330D-E57D-DB4E-A5AE-048B2C0D1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0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888E-E6D7-E644-9CD9-3EFE594DD882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330D-E57D-DB4E-A5AE-048B2C0D1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23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888E-E6D7-E644-9CD9-3EFE594DD882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330D-E57D-DB4E-A5AE-048B2C0D1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8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888E-E6D7-E644-9CD9-3EFE594DD882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330D-E57D-DB4E-A5AE-048B2C0D1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5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888E-E6D7-E644-9CD9-3EFE594DD882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330D-E57D-DB4E-A5AE-048B2C0D1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53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888E-E6D7-E644-9CD9-3EFE594DD882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330D-E57D-DB4E-A5AE-048B2C0D1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22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888E-E6D7-E644-9CD9-3EFE594DD882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330D-E57D-DB4E-A5AE-048B2C0D1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85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888E-E6D7-E644-9CD9-3EFE594DD882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330D-E57D-DB4E-A5AE-048B2C0D1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3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888E-E6D7-E644-9CD9-3EFE594DD882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330D-E57D-DB4E-A5AE-048B2C0D1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16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1888E-E6D7-E644-9CD9-3EFE594DD882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330D-E57D-DB4E-A5AE-048B2C0D1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15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1888E-E6D7-E644-9CD9-3EFE594DD882}" type="datetimeFigureOut">
              <a:rPr lang="de-DE" smtClean="0"/>
              <a:t>27.05.15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330D-E57D-DB4E-A5AE-048B2C0D1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68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998133" y="948267"/>
            <a:ext cx="6841067" cy="660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http://www.w3.org/2000/10/swar/pim/contact#Person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5742" y="2624643"/>
            <a:ext cx="5401733" cy="660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http://www.w3.org/People/Emcontact#me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269082" y="4690472"/>
            <a:ext cx="2540000" cy="660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mailto:em@w3.org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95871" y="5929865"/>
            <a:ext cx="9652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020651" y="591293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233353" y="3877676"/>
            <a:ext cx="1761067" cy="389519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Eric Miller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7" name="Gerade Verbindung mit Pfeil 16"/>
          <p:cNvCxnSpPr>
            <a:stCxn id="9" idx="1"/>
            <a:endCxn id="6" idx="3"/>
          </p:cNvCxnSpPr>
          <p:nvPr/>
        </p:nvCxnSpPr>
        <p:spPr>
          <a:xfrm flipV="1">
            <a:off x="1366807" y="1511954"/>
            <a:ext cx="1633177" cy="1209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1" idx="0"/>
          </p:cNvCxnSpPr>
          <p:nvPr/>
        </p:nvCxnSpPr>
        <p:spPr>
          <a:xfrm flipH="1">
            <a:off x="1278471" y="3285043"/>
            <a:ext cx="719662" cy="2644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2472267" y="3285043"/>
            <a:ext cx="644271" cy="1405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3841404" y="3259557"/>
            <a:ext cx="604779" cy="6181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3116538" y="1815069"/>
            <a:ext cx="5054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http://www.w3.org/1999/02/22-rdf-syntax-ns#type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4143794" y="3285043"/>
            <a:ext cx="4581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http://www.w3.org/2000/10/contact#fulname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3022951" y="4321140"/>
            <a:ext cx="5546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http://www.w3.org/2000/10/swar/pim/contact#Mailbox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1736824" y="5508137"/>
            <a:ext cx="5847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http://www.w3.org/2000/10/swar/pim/contact#PersonTitle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6392336" y="1774801"/>
            <a:ext cx="2412998" cy="711201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000000"/>
              </a:solidFill>
            </a:endParaRPr>
          </a:p>
          <a:p>
            <a:pPr algn="ctr"/>
            <a:r>
              <a:rPr lang="de-DE" dirty="0" smtClean="0">
                <a:solidFill>
                  <a:srgbClr val="000000"/>
                </a:solidFill>
              </a:rPr>
              <a:t>Name: Herakles</a:t>
            </a:r>
          </a:p>
          <a:p>
            <a:pPr algn="ctr"/>
            <a:r>
              <a:rPr lang="de-DE" dirty="0" smtClean="0">
                <a:solidFill>
                  <a:srgbClr val="000000"/>
                </a:solidFill>
              </a:rPr>
              <a:t>Geöffnet: Mo-So 14-22</a:t>
            </a:r>
          </a:p>
          <a:p>
            <a:pPr algn="ctr"/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6138334" y="4705872"/>
            <a:ext cx="2666999" cy="711201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000000"/>
              </a:solidFill>
            </a:endParaRPr>
          </a:p>
          <a:p>
            <a:pPr algn="ctr"/>
            <a:r>
              <a:rPr lang="de-DE" dirty="0" smtClean="0">
                <a:solidFill>
                  <a:srgbClr val="000000"/>
                </a:solidFill>
              </a:rPr>
              <a:t>Name: Bei Salvatore</a:t>
            </a:r>
          </a:p>
          <a:p>
            <a:pPr algn="ctr"/>
            <a:r>
              <a:rPr lang="de-DE" dirty="0" smtClean="0">
                <a:solidFill>
                  <a:srgbClr val="000000"/>
                </a:solidFill>
              </a:rPr>
              <a:t>Geöffnet: Mo-So 14-22</a:t>
            </a:r>
          </a:p>
          <a:p>
            <a:pPr algn="ctr"/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5985933" y="2909335"/>
            <a:ext cx="2666999" cy="711201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000000"/>
              </a:solidFill>
            </a:endParaRPr>
          </a:p>
          <a:p>
            <a:pPr algn="ctr"/>
            <a:r>
              <a:rPr lang="de-DE" dirty="0" smtClean="0">
                <a:solidFill>
                  <a:srgbClr val="000000"/>
                </a:solidFill>
              </a:rPr>
              <a:t>Name: Goldener Dragon</a:t>
            </a:r>
          </a:p>
          <a:p>
            <a:pPr algn="ctr"/>
            <a:r>
              <a:rPr lang="de-DE" dirty="0" smtClean="0">
                <a:solidFill>
                  <a:srgbClr val="000000"/>
                </a:solidFill>
              </a:rPr>
              <a:t>Geöffnet: Mo-So 14-22</a:t>
            </a:r>
          </a:p>
          <a:p>
            <a:pPr algn="ctr"/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540933" y="5071532"/>
            <a:ext cx="1947334" cy="711201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rgbClr val="000000"/>
              </a:solidFill>
            </a:endParaRPr>
          </a:p>
          <a:p>
            <a:pPr algn="ctr"/>
            <a:r>
              <a:rPr lang="de-DE" dirty="0" smtClean="0">
                <a:solidFill>
                  <a:srgbClr val="000000"/>
                </a:solidFill>
              </a:rPr>
              <a:t>Name: Prime Time</a:t>
            </a:r>
          </a:p>
          <a:p>
            <a:pPr algn="ctr"/>
            <a:r>
              <a:rPr lang="de-DE" dirty="0" smtClean="0">
                <a:solidFill>
                  <a:srgbClr val="000000"/>
                </a:solidFill>
              </a:rPr>
              <a:t>Plätze: 250</a:t>
            </a:r>
          </a:p>
          <a:p>
            <a:pPr algn="ctr"/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440261" y="931328"/>
            <a:ext cx="1947334" cy="711201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Name: Glozpalaz</a:t>
            </a:r>
          </a:p>
          <a:p>
            <a:pPr algn="ctr"/>
            <a:r>
              <a:rPr lang="de-DE" dirty="0" smtClean="0">
                <a:solidFill>
                  <a:srgbClr val="000000"/>
                </a:solidFill>
              </a:rPr>
              <a:t>Plätze: 4500</a:t>
            </a:r>
          </a:p>
          <a:p>
            <a:pPr algn="ctr"/>
            <a:endParaRPr lang="de-DE" dirty="0"/>
          </a:p>
        </p:txBody>
      </p:sp>
      <p:sp>
        <p:nvSpPr>
          <p:cNvPr id="4" name="Oval 3"/>
          <p:cNvSpPr/>
          <p:nvPr/>
        </p:nvSpPr>
        <p:spPr>
          <a:xfrm>
            <a:off x="474133" y="4080933"/>
            <a:ext cx="1236133" cy="1134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smtClean="0"/>
              <a:t>Zu</a:t>
            </a:r>
          </a:p>
          <a:p>
            <a:pPr algn="ctr"/>
            <a:r>
              <a:rPr lang="de-DE" sz="1700" dirty="0" smtClean="0"/>
              <a:t>Hause</a:t>
            </a:r>
            <a:endParaRPr lang="de-DE" sz="1700" dirty="0"/>
          </a:p>
        </p:txBody>
      </p:sp>
      <p:sp>
        <p:nvSpPr>
          <p:cNvPr id="5" name="Oval 4"/>
          <p:cNvSpPr/>
          <p:nvPr/>
        </p:nvSpPr>
        <p:spPr>
          <a:xfrm>
            <a:off x="2252134" y="880533"/>
            <a:ext cx="1236133" cy="113453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smtClean="0"/>
              <a:t>Kino</a:t>
            </a:r>
            <a:endParaRPr lang="de-DE" sz="1700" dirty="0"/>
          </a:p>
        </p:txBody>
      </p:sp>
      <p:sp>
        <p:nvSpPr>
          <p:cNvPr id="6" name="Oval 5"/>
          <p:cNvSpPr/>
          <p:nvPr/>
        </p:nvSpPr>
        <p:spPr>
          <a:xfrm>
            <a:off x="2988731" y="4080933"/>
            <a:ext cx="1236133" cy="1134533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smtClean="0"/>
              <a:t>Theater</a:t>
            </a:r>
            <a:endParaRPr lang="de-DE" sz="1700" dirty="0"/>
          </a:p>
        </p:txBody>
      </p:sp>
      <p:sp>
        <p:nvSpPr>
          <p:cNvPr id="7" name="Oval 6"/>
          <p:cNvSpPr/>
          <p:nvPr/>
        </p:nvSpPr>
        <p:spPr>
          <a:xfrm>
            <a:off x="6756401" y="711199"/>
            <a:ext cx="1236133" cy="11345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smtClean="0">
                <a:solidFill>
                  <a:srgbClr val="000000"/>
                </a:solidFill>
              </a:rPr>
              <a:t>Grieche</a:t>
            </a:r>
            <a:endParaRPr lang="de-DE" sz="17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02201" y="2489199"/>
            <a:ext cx="1236133" cy="11345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smtClean="0">
                <a:solidFill>
                  <a:srgbClr val="000000"/>
                </a:solidFill>
              </a:rPr>
              <a:t>Asia-</a:t>
            </a:r>
          </a:p>
          <a:p>
            <a:pPr algn="ctr"/>
            <a:r>
              <a:rPr lang="de-DE" sz="1700" dirty="0" smtClean="0">
                <a:solidFill>
                  <a:srgbClr val="000000"/>
                </a:solidFill>
              </a:rPr>
              <a:t>Tempel</a:t>
            </a:r>
            <a:endParaRPr lang="de-DE" sz="1700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20268" y="5215466"/>
            <a:ext cx="1236133" cy="11345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rgbClr val="000000"/>
                </a:solidFill>
              </a:rPr>
              <a:t>Italiener</a:t>
            </a:r>
            <a:endParaRPr lang="de-DE" sz="1600" dirty="0">
              <a:solidFill>
                <a:srgbClr val="000000"/>
              </a:solidFill>
            </a:endParaRPr>
          </a:p>
        </p:txBody>
      </p:sp>
      <p:cxnSp>
        <p:nvCxnSpPr>
          <p:cNvPr id="13" name="Gerade Verbindung mit Pfeil 12"/>
          <p:cNvCxnSpPr>
            <a:stCxn id="4" idx="0"/>
            <a:endCxn id="5" idx="3"/>
          </p:cNvCxnSpPr>
          <p:nvPr/>
        </p:nvCxnSpPr>
        <p:spPr>
          <a:xfrm flipV="1">
            <a:off x="1092200" y="1848917"/>
            <a:ext cx="1340961" cy="223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710266" y="4739740"/>
            <a:ext cx="12784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11" idx="2"/>
          </p:cNvCxnSpPr>
          <p:nvPr/>
        </p:nvCxnSpPr>
        <p:spPr>
          <a:xfrm>
            <a:off x="4030133" y="5061473"/>
            <a:ext cx="1490135" cy="721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0" idx="3"/>
          </p:cNvCxnSpPr>
          <p:nvPr/>
        </p:nvCxnSpPr>
        <p:spPr>
          <a:xfrm flipV="1">
            <a:off x="4224864" y="3457583"/>
            <a:ext cx="858364" cy="1045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10" idx="1"/>
          </p:cNvCxnSpPr>
          <p:nvPr/>
        </p:nvCxnSpPr>
        <p:spPr>
          <a:xfrm>
            <a:off x="3251199" y="1864257"/>
            <a:ext cx="1832029" cy="7910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7" idx="2"/>
          </p:cNvCxnSpPr>
          <p:nvPr/>
        </p:nvCxnSpPr>
        <p:spPr>
          <a:xfrm flipV="1">
            <a:off x="3488267" y="1278466"/>
            <a:ext cx="3268134" cy="238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 rot="18465684">
            <a:off x="1219193" y="2827871"/>
            <a:ext cx="6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7 km</a:t>
            </a:r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 rot="155979">
            <a:off x="1976756" y="4402306"/>
            <a:ext cx="6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4 km</a:t>
            </a:r>
            <a:endParaRPr lang="de-DE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4563535" y="932924"/>
            <a:ext cx="9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10 km</a:t>
            </a:r>
            <a:endParaRPr lang="de-DE" b="1" dirty="0"/>
          </a:p>
        </p:txBody>
      </p:sp>
      <p:sp>
        <p:nvSpPr>
          <p:cNvPr id="37" name="Textfeld 36"/>
          <p:cNvSpPr txBox="1"/>
          <p:nvPr/>
        </p:nvSpPr>
        <p:spPr>
          <a:xfrm rot="1692364">
            <a:off x="3886196" y="1916652"/>
            <a:ext cx="6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7 km</a:t>
            </a:r>
            <a:endParaRPr lang="de-DE" b="1" dirty="0"/>
          </a:p>
        </p:txBody>
      </p:sp>
      <p:sp>
        <p:nvSpPr>
          <p:cNvPr id="38" name="Textfeld 37"/>
          <p:cNvSpPr txBox="1"/>
          <p:nvPr/>
        </p:nvSpPr>
        <p:spPr>
          <a:xfrm rot="18465684">
            <a:off x="4207929" y="3653740"/>
            <a:ext cx="6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5 km</a:t>
            </a:r>
            <a:endParaRPr lang="de-DE" b="1" dirty="0"/>
          </a:p>
        </p:txBody>
      </p:sp>
      <p:sp>
        <p:nvSpPr>
          <p:cNvPr id="39" name="Textfeld 38"/>
          <p:cNvSpPr txBox="1"/>
          <p:nvPr/>
        </p:nvSpPr>
        <p:spPr>
          <a:xfrm rot="1702871">
            <a:off x="4455988" y="5085094"/>
            <a:ext cx="6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3 km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27375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539067" y="1354667"/>
            <a:ext cx="1676400" cy="677333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Root</a:t>
            </a:r>
            <a:endParaRPr lang="de-DE" sz="2400" b="1" dirty="0"/>
          </a:p>
        </p:txBody>
      </p:sp>
      <p:sp>
        <p:nvSpPr>
          <p:cNvPr id="5" name="Abgerundetes Rechteck 4"/>
          <p:cNvSpPr/>
          <p:nvPr/>
        </p:nvSpPr>
        <p:spPr>
          <a:xfrm>
            <a:off x="1024467" y="3471334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>
                <a:solidFill>
                  <a:prstClr val="black"/>
                </a:solidFill>
              </a:rPr>
              <a:t>Branch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032000" y="2455334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Branch</a:t>
            </a:r>
            <a:endParaRPr lang="de-DE" sz="2800" dirty="0"/>
          </a:p>
        </p:txBody>
      </p:sp>
      <p:sp>
        <p:nvSpPr>
          <p:cNvPr id="7" name="Abgerundetes Rechteck 6"/>
          <p:cNvSpPr/>
          <p:nvPr/>
        </p:nvSpPr>
        <p:spPr>
          <a:xfrm>
            <a:off x="186267" y="4809068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prstClr val="black"/>
                </a:solidFill>
              </a:rPr>
              <a:t>Value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207934" y="3471334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>
                <a:solidFill>
                  <a:prstClr val="black"/>
                </a:solidFill>
              </a:rPr>
              <a:t>Branch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4614335" y="5892801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prstClr val="black"/>
                </a:solidFill>
              </a:rPr>
              <a:t>Value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369734" y="4809068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>
                <a:solidFill>
                  <a:prstClr val="black"/>
                </a:solidFill>
              </a:rPr>
              <a:t>Branch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5799668" y="2455334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>
                <a:solidFill>
                  <a:prstClr val="black"/>
                </a:solidFill>
              </a:rPr>
              <a:t>Branch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790266" y="3471334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prstClr val="black"/>
                </a:solidFill>
              </a:rPr>
              <a:t>Value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5799668" y="4809068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>
                <a:solidFill>
                  <a:prstClr val="black"/>
                </a:solidFill>
              </a:rPr>
              <a:t>Branch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976533" y="5892801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prstClr val="black"/>
                </a:solidFill>
              </a:rPr>
              <a:t>Value</a:t>
            </a:r>
            <a:endParaRPr lang="de-DE" sz="2800" dirty="0">
              <a:solidFill>
                <a:prstClr val="black"/>
              </a:solidFill>
            </a:endParaRPr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1443567" y="4148667"/>
            <a:ext cx="838200" cy="660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2700867" y="3166535"/>
            <a:ext cx="668867" cy="338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3708400" y="2032000"/>
            <a:ext cx="753532" cy="55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5046134" y="2032000"/>
            <a:ext cx="753534" cy="491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265334" y="3115734"/>
            <a:ext cx="524932" cy="3894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8" idx="2"/>
          </p:cNvCxnSpPr>
          <p:nvPr/>
        </p:nvCxnSpPr>
        <p:spPr>
          <a:xfrm flipH="1">
            <a:off x="4334933" y="4148667"/>
            <a:ext cx="711201" cy="660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8" idx="2"/>
          </p:cNvCxnSpPr>
          <p:nvPr/>
        </p:nvCxnSpPr>
        <p:spPr>
          <a:xfrm>
            <a:off x="5046134" y="4148667"/>
            <a:ext cx="838200" cy="660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10" idx="2"/>
          </p:cNvCxnSpPr>
          <p:nvPr/>
        </p:nvCxnSpPr>
        <p:spPr>
          <a:xfrm>
            <a:off x="4207934" y="5486401"/>
            <a:ext cx="533399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13" idx="2"/>
          </p:cNvCxnSpPr>
          <p:nvPr/>
        </p:nvCxnSpPr>
        <p:spPr>
          <a:xfrm>
            <a:off x="6637868" y="5486401"/>
            <a:ext cx="457199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3369734" y="3166535"/>
            <a:ext cx="838200" cy="507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14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539067" y="1354667"/>
            <a:ext cx="1676400" cy="677333"/>
          </a:xfrm>
          <a:prstGeom prst="roundRect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People</a:t>
            </a:r>
            <a:endParaRPr lang="de-DE" sz="2400" b="1" dirty="0"/>
          </a:p>
        </p:txBody>
      </p:sp>
      <p:sp>
        <p:nvSpPr>
          <p:cNvPr id="5" name="Abgerundetes Rechteck 4"/>
          <p:cNvSpPr/>
          <p:nvPr/>
        </p:nvSpPr>
        <p:spPr>
          <a:xfrm>
            <a:off x="1024467" y="3471334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 err="1" smtClean="0">
                <a:solidFill>
                  <a:prstClr val="black"/>
                </a:solidFill>
              </a:rPr>
              <a:t>id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032000" y="2455334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Person</a:t>
            </a:r>
            <a:endParaRPr lang="de-DE" sz="2800" dirty="0"/>
          </a:p>
        </p:txBody>
      </p:sp>
      <p:sp>
        <p:nvSpPr>
          <p:cNvPr id="7" name="Abgerundetes Rechteck 6"/>
          <p:cNvSpPr/>
          <p:nvPr/>
        </p:nvSpPr>
        <p:spPr>
          <a:xfrm>
            <a:off x="186267" y="4809068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prstClr val="black"/>
                </a:solidFill>
              </a:rPr>
              <a:t>123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4207934" y="3471334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>
                <a:solidFill>
                  <a:prstClr val="black"/>
                </a:solidFill>
              </a:rPr>
              <a:t>Branch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4614335" y="5892801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prstClr val="black"/>
                </a:solidFill>
              </a:rPr>
              <a:t>Value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369734" y="4809068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>
                <a:solidFill>
                  <a:prstClr val="black"/>
                </a:solidFill>
              </a:rPr>
              <a:t>Branch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5799668" y="2455334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>
                <a:solidFill>
                  <a:prstClr val="black"/>
                </a:solidFill>
              </a:rPr>
              <a:t>Branch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790266" y="3471334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prstClr val="black"/>
                </a:solidFill>
              </a:rPr>
              <a:t>Value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5799668" y="4809068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>
                <a:solidFill>
                  <a:prstClr val="black"/>
                </a:solidFill>
              </a:rPr>
              <a:t>Branch</a:t>
            </a:r>
            <a:endParaRPr lang="de-DE" sz="2800" dirty="0">
              <a:solidFill>
                <a:prstClr val="black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976533" y="5892801"/>
            <a:ext cx="1676400" cy="677333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prstClr val="black"/>
                </a:solidFill>
              </a:rPr>
              <a:t>Value</a:t>
            </a:r>
            <a:endParaRPr lang="de-DE" sz="2800" dirty="0">
              <a:solidFill>
                <a:prstClr val="black"/>
              </a:solidFill>
            </a:endParaRPr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1443567" y="4148667"/>
            <a:ext cx="838200" cy="660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2700867" y="3166535"/>
            <a:ext cx="668867" cy="338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3708400" y="2032000"/>
            <a:ext cx="753532" cy="55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5046134" y="2032000"/>
            <a:ext cx="753534" cy="491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265334" y="3115734"/>
            <a:ext cx="524932" cy="3894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8" idx="2"/>
          </p:cNvCxnSpPr>
          <p:nvPr/>
        </p:nvCxnSpPr>
        <p:spPr>
          <a:xfrm flipH="1">
            <a:off x="4334933" y="4148667"/>
            <a:ext cx="711201" cy="660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8" idx="2"/>
          </p:cNvCxnSpPr>
          <p:nvPr/>
        </p:nvCxnSpPr>
        <p:spPr>
          <a:xfrm>
            <a:off x="5046134" y="4148667"/>
            <a:ext cx="838200" cy="660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10" idx="2"/>
          </p:cNvCxnSpPr>
          <p:nvPr/>
        </p:nvCxnSpPr>
        <p:spPr>
          <a:xfrm>
            <a:off x="4207934" y="5486401"/>
            <a:ext cx="533399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13" idx="2"/>
          </p:cNvCxnSpPr>
          <p:nvPr/>
        </p:nvCxnSpPr>
        <p:spPr>
          <a:xfrm>
            <a:off x="6637868" y="5486401"/>
            <a:ext cx="457199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3369734" y="3166535"/>
            <a:ext cx="838200" cy="507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6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81504" y="993087"/>
            <a:ext cx="8091819" cy="2783902"/>
          </a:xfrm>
          <a:prstGeom prst="rect">
            <a:avLst/>
          </a:prstGeom>
          <a:solidFill>
            <a:schemeClr val="bg2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Gerade Verbindung 5"/>
          <p:cNvCxnSpPr/>
          <p:nvPr/>
        </p:nvCxnSpPr>
        <p:spPr>
          <a:xfrm>
            <a:off x="2051447" y="993087"/>
            <a:ext cx="16281" cy="2783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781504" y="2197816"/>
            <a:ext cx="11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Person1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279386" y="1400091"/>
            <a:ext cx="2002603" cy="21001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7000"/>
                </a:schemeClr>
              </a:gs>
            </a:gsLst>
            <a:lin ang="16200000" scaled="0"/>
            <a:tileRect/>
          </a:gradFill>
          <a:ln w="63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2279386" y="2083855"/>
            <a:ext cx="20026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279386" y="2887460"/>
            <a:ext cx="20026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2545756" y="1568771"/>
            <a:ext cx="11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Username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545756" y="2350216"/>
            <a:ext cx="11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foo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545756" y="3120493"/>
            <a:ext cx="11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1223333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434389" y="1400091"/>
            <a:ext cx="2002603" cy="21001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7000"/>
                </a:schemeClr>
              </a:gs>
            </a:gsLst>
            <a:lin ang="16200000" scaled="0"/>
            <a:tileRect/>
          </a:gradFill>
          <a:ln w="63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697493" y="1400091"/>
            <a:ext cx="2002603" cy="21001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7000"/>
                </a:schemeClr>
              </a:gs>
            </a:gsLst>
            <a:lin ang="16200000" scaled="0"/>
            <a:tileRect/>
          </a:gradFill>
          <a:ln w="63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>
            <a:off x="4434389" y="2083855"/>
            <a:ext cx="20026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4434389" y="2887460"/>
            <a:ext cx="20026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6697493" y="2083855"/>
            <a:ext cx="20026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6697493" y="2887460"/>
            <a:ext cx="20026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798447" y="1547969"/>
            <a:ext cx="11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Muster1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6920888" y="1624848"/>
            <a:ext cx="11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gender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810184" y="2350216"/>
            <a:ext cx="149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foo@bar.de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6916344" y="2427864"/>
            <a:ext cx="11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female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4798447" y="3105570"/>
            <a:ext cx="11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23334444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6916344" y="3073304"/>
            <a:ext cx="146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111222222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88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Macintosh PowerPoint</Application>
  <PresentationFormat>Bildschirmpräsentation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Pepin Armand Okotto</dc:creator>
  <cp:lastModifiedBy>Pepin Armand Okotto</cp:lastModifiedBy>
  <cp:revision>15</cp:revision>
  <dcterms:created xsi:type="dcterms:W3CDTF">2015-05-27T14:51:06Z</dcterms:created>
  <dcterms:modified xsi:type="dcterms:W3CDTF">2015-06-06T22:03:59Z</dcterms:modified>
</cp:coreProperties>
</file>