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0" r:id="rId5"/>
    <p:sldId id="259" r:id="rId6"/>
    <p:sldId id="261" r:id="rId7"/>
    <p:sldId id="262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FBC"/>
    <a:srgbClr val="60BB46"/>
    <a:srgbClr val="F95441"/>
    <a:srgbClr val="C49A6C"/>
    <a:srgbClr val="4DBA87"/>
    <a:srgbClr val="435466"/>
    <a:srgbClr val="FFFFFF"/>
    <a:srgbClr val="FA4E38"/>
    <a:srgbClr val="F4645F"/>
    <a:srgbClr val="047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E13DB-4403-47AA-BD5B-FEFD08409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866DBC-15EC-4FF6-85DA-9575448F6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944125-3453-4512-9602-D98EC7FC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B36480-474A-445B-949D-3CEC9A93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2FC27-EF7B-4DDF-B2A5-E4DB09AD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63043-0611-485F-B953-FD05FCF3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96DA75-476F-4628-AD5E-B6CF9A0D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A8FB5-B895-4025-82F9-7AF509B5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E2CCA-32DD-4191-96F0-C2C10509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4EE899-A417-4605-8C3C-D3C4A62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175BAF-5810-4694-A87D-DC0422C29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B082E0-AF94-4098-BDE7-61205111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F4A660-1B86-4F69-8668-04EE0578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A7FBF-C2C6-4DF1-9AEE-5C012AE7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01CDD-E896-42B4-A7D5-5AB2D295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0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86C09-935D-4564-98FE-81FB96C3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362CF-8C41-4739-8D9A-F9CC4E46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66FA9-1AFC-4AAF-9880-00A40D1A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787C32-F3F4-47B7-9BC1-294DAC68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7FD1D-105A-47FD-BAF4-CB39EB22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5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8DE78-4BAD-4A28-B7B1-C87AB319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1A07AD-F721-499C-A60E-8ADFECEA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E0BE-29AF-4349-BE6E-C02D9306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E4ECC-E9D5-4A24-B385-058633AC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F6447-BC3C-41E8-B3BD-2C72F99A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3088C-E6DC-41F1-802F-6C65B3D3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B8539-E993-4AA0-976E-E3D16EC1B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DD633-0449-4FAE-9A1B-F27AB151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A48CDC-4356-448F-BFC3-92DEE139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32B0E1-3871-4421-B9BE-CDB216E1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1CCC0A-DD8F-4803-BB31-5D1770CC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EC74-A478-456C-B241-53CB1471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7C4546-A5D2-4C2E-A08D-B42F8D6C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A7DA70-9659-4358-9753-EE370B337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C277FD-D931-4527-B27C-7B6894FAE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4B1468-AFE1-4E6F-8A2B-632FE641E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25AF2A-E080-4416-AA74-C09ED604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830417-1E0E-4E3D-9E05-DD628C22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026786-5354-4E49-A48C-002C2A11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4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40470-69F4-4D4B-8A76-AEF3911C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814245-4248-4F9A-9AFA-019538A5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06F5AB-712E-4357-B10C-2CE3E0EB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4B040A-CA8A-4E34-845E-228A76D3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C85680-9B0F-4AA9-A962-AE067A09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AD4E71-16EB-49DB-8C8F-9CABC8E6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8A62E4-EB31-41F2-9112-49006EF1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32CAB-652A-4B73-8DCC-B2BAD0BC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CB13B-C854-4D39-A88D-A42100D4C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4EB947-7BCF-42AB-84B2-4B6667617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889BC4-4499-4F8F-91CB-DE2A9BF8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D4ABFB-6634-405C-A68F-048DD7F2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9BEB09-A0AD-4A7D-ACA3-CC13B919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8277D-C4A1-4BA7-88AA-4E3D60E3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FBE891-9160-4050-8F99-7C904FFB2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232DE9-7D6A-4C3A-B557-6A611D89A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FA1D8E-C398-47A0-9F37-09AAA652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F89835-DBDA-41CD-8287-00282FCF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86876B-A5F3-4A05-9744-8493EFB4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2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C5B637-68DA-4214-BE31-6C099C0A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9C84B-F6E4-4DC8-9BAA-DB0E1AE3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C8B158-C149-4071-99EB-34C39760B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6C5FB-6242-41BC-945A-3F15EE6EB78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3D03BA-99D4-447D-B53E-0706FEEF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B600DE-1463-4F98-8076-3C1941536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AF42-B454-4C67-9EF3-E89345377A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2.jpg"/><Relationship Id="rId7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744" y="-905607"/>
            <a:ext cx="13985746" cy="776360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832" y="4043940"/>
            <a:ext cx="1608262" cy="160826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244" y="155240"/>
            <a:ext cx="1492756" cy="117399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61" y="5724504"/>
            <a:ext cx="2165756" cy="99957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675" y="5172271"/>
            <a:ext cx="2547325" cy="1857823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4A9741B1-D0D3-4913-9315-27006DB97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5327" y="2180032"/>
            <a:ext cx="9187657" cy="1554443"/>
          </a:xfrm>
        </p:spPr>
        <p:txBody>
          <a:bodyPr>
            <a:noAutofit/>
          </a:bodyPr>
          <a:lstStyle/>
          <a:p>
            <a:r>
              <a:rPr lang="es-ES" sz="66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Sistema de Compras, Ventas en PHP 7 y </a:t>
            </a:r>
            <a:r>
              <a:rPr lang="es-ES" sz="6600" b="1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Mysql</a:t>
            </a:r>
            <a:endParaRPr lang="en-US" sz="66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0CE41DB-585D-41A9-8952-4BB7C04136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515" y="4523870"/>
            <a:ext cx="1701946" cy="81693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758B37-3330-4151-B2FE-A2E40B5367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65" y="5505407"/>
            <a:ext cx="2006694" cy="56319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7F9F4FE-3896-4686-8CAB-9318AB078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111" y="5003001"/>
            <a:ext cx="2754127" cy="7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4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061DB58-1A25-44EE-ACAD-A01CDD3393E6}"/>
              </a:ext>
            </a:extLst>
          </p:cNvPr>
          <p:cNvSpPr txBox="1"/>
          <p:nvPr/>
        </p:nvSpPr>
        <p:spPr>
          <a:xfrm>
            <a:off x="415751" y="947793"/>
            <a:ext cx="10622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accent5">
                    <a:lumMod val="50000"/>
                  </a:schemeClr>
                </a:solidFill>
              </a:rPr>
              <a:t>Módulo Ventas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0414A9-F1AA-4DCF-9767-92F11A400C9C}"/>
              </a:ext>
            </a:extLst>
          </p:cNvPr>
          <p:cNvSpPr txBox="1"/>
          <p:nvPr/>
        </p:nvSpPr>
        <p:spPr>
          <a:xfrm>
            <a:off x="415751" y="2214024"/>
            <a:ext cx="10622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 err="1"/>
              <a:t>Clientes</a:t>
            </a:r>
            <a:endParaRPr lang="en-US" sz="4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/>
              <a:t>Ventas</a:t>
            </a:r>
            <a:endParaRPr lang="en-US" sz="6000" b="1" dirty="0"/>
          </a:p>
        </p:txBody>
      </p:sp>
      <p:pic>
        <p:nvPicPr>
          <p:cNvPr id="6" name="4 Imagen">
            <a:extLst>
              <a:ext uri="{FF2B5EF4-FFF2-40B4-BE49-F238E27FC236}">
                <a16:creationId xmlns:a16="http://schemas.microsoft.com/office/drawing/2014/main" id="{91806D4C-BFF6-42E9-9E41-85442273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9827" r="29431" b="1723"/>
          <a:stretch/>
        </p:blipFill>
        <p:spPr>
          <a:xfrm flipH="1">
            <a:off x="9103806" y="1"/>
            <a:ext cx="308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4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061DB58-1A25-44EE-ACAD-A01CDD3393E6}"/>
              </a:ext>
            </a:extLst>
          </p:cNvPr>
          <p:cNvSpPr txBox="1"/>
          <p:nvPr/>
        </p:nvSpPr>
        <p:spPr>
          <a:xfrm>
            <a:off x="365509" y="867406"/>
            <a:ext cx="10622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accent5">
                    <a:lumMod val="50000"/>
                  </a:schemeClr>
                </a:solidFill>
              </a:rPr>
              <a:t>Consulta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0414A9-F1AA-4DCF-9767-92F11A400C9C}"/>
              </a:ext>
            </a:extLst>
          </p:cNvPr>
          <p:cNvSpPr txBox="1"/>
          <p:nvPr/>
        </p:nvSpPr>
        <p:spPr>
          <a:xfrm>
            <a:off x="365509" y="2195183"/>
            <a:ext cx="10622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/>
              <a:t>Consulta </a:t>
            </a:r>
            <a:r>
              <a:rPr lang="en-US" sz="4800" b="1" dirty="0" err="1"/>
              <a:t>compras</a:t>
            </a:r>
            <a:endParaRPr lang="en-US" sz="4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/>
              <a:t>Consulta </a:t>
            </a:r>
            <a:r>
              <a:rPr lang="en-US" sz="4800" b="1" dirty="0" err="1"/>
              <a:t>ventas</a:t>
            </a:r>
            <a:endParaRPr lang="en-US" sz="6000" b="1" dirty="0"/>
          </a:p>
        </p:txBody>
      </p:sp>
      <p:pic>
        <p:nvPicPr>
          <p:cNvPr id="6" name="4 Imagen">
            <a:extLst>
              <a:ext uri="{FF2B5EF4-FFF2-40B4-BE49-F238E27FC236}">
                <a16:creationId xmlns:a16="http://schemas.microsoft.com/office/drawing/2014/main" id="{7E37020F-A299-41CE-99B1-4B6D42E6C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9827" r="29431" b="1723"/>
          <a:stretch/>
        </p:blipFill>
        <p:spPr>
          <a:xfrm flipH="1">
            <a:off x="9103806" y="1"/>
            <a:ext cx="308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2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4 Imagen">
            <a:extLst>
              <a:ext uri="{FF2B5EF4-FFF2-40B4-BE49-F238E27FC236}">
                <a16:creationId xmlns:a16="http://schemas.microsoft.com/office/drawing/2014/main" id="{F48DD479-025B-4342-8E07-0EE85CAC90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9827" r="29431" b="1723"/>
          <a:stretch/>
        </p:blipFill>
        <p:spPr>
          <a:xfrm flipH="1">
            <a:off x="9103806" y="1"/>
            <a:ext cx="308819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061DB58-1A25-44EE-ACAD-A01CDD3393E6}"/>
              </a:ext>
            </a:extLst>
          </p:cNvPr>
          <p:cNvSpPr txBox="1"/>
          <p:nvPr/>
        </p:nvSpPr>
        <p:spPr>
          <a:xfrm>
            <a:off x="325316" y="517804"/>
            <a:ext cx="10622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err="1">
                <a:solidFill>
                  <a:schemeClr val="accent5">
                    <a:lumMod val="50000"/>
                  </a:schemeClr>
                </a:solidFill>
              </a:rPr>
              <a:t>Caracteríticas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0414A9-F1AA-4DCF-9767-92F11A400C9C}"/>
              </a:ext>
            </a:extLst>
          </p:cNvPr>
          <p:cNvSpPr txBox="1"/>
          <p:nvPr/>
        </p:nvSpPr>
        <p:spPr>
          <a:xfrm>
            <a:off x="325316" y="1701316"/>
            <a:ext cx="820573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000" b="1" dirty="0"/>
              <a:t>Lenguaje de programación PHP 7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/>
              <a:t>Librería</a:t>
            </a:r>
            <a:r>
              <a:rPr lang="en-US" sz="4000" b="1" dirty="0"/>
              <a:t> </a:t>
            </a:r>
            <a:r>
              <a:rPr lang="en-US" sz="4000" b="1" dirty="0" err="1"/>
              <a:t>Jquery</a:t>
            </a:r>
            <a:r>
              <a:rPr lang="en-US" sz="4000" b="1" dirty="0"/>
              <a:t> y </a:t>
            </a:r>
            <a:r>
              <a:rPr lang="en-US" sz="4000" b="1" dirty="0" err="1"/>
              <a:t>tecnología</a:t>
            </a:r>
            <a:r>
              <a:rPr lang="en-US" sz="4000" b="1" dirty="0"/>
              <a:t> Ajax, </a:t>
            </a:r>
            <a:r>
              <a:rPr lang="en-US" sz="4000" b="1" dirty="0" err="1"/>
              <a:t>datatables</a:t>
            </a:r>
            <a:endParaRPr lang="en-US" sz="40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/>
              <a:t>Base de </a:t>
            </a:r>
            <a:r>
              <a:rPr lang="en-US" sz="4000" b="1" dirty="0" err="1"/>
              <a:t>datos</a:t>
            </a:r>
            <a:r>
              <a:rPr lang="en-US" sz="4000" b="1" dirty="0"/>
              <a:t> MySQL 7.6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/>
              <a:t>HTML 5, CSS3, JS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/>
              <a:t>Bootstrap 3</a:t>
            </a:r>
          </a:p>
          <a:p>
            <a:endParaRPr lang="en-US" sz="4400" b="1" dirty="0"/>
          </a:p>
          <a:p>
            <a:endParaRPr lang="en-US" sz="4400" b="1" dirty="0"/>
          </a:p>
          <a:p>
            <a:endParaRPr lang="en-US" sz="4400" b="1" dirty="0"/>
          </a:p>
          <a:p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115BC5-9F90-4473-9B1C-B667A807B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844" y="1901347"/>
            <a:ext cx="2117379" cy="211737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309103-D1A1-4A34-926E-BDDD3F4D4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576" y="2291744"/>
            <a:ext cx="2547325" cy="1857823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12EAA18F-52C4-4E74-B6D2-47AD5EFFFBE0}"/>
              </a:ext>
            </a:extLst>
          </p:cNvPr>
          <p:cNvGrpSpPr/>
          <p:nvPr/>
        </p:nvGrpSpPr>
        <p:grpSpPr>
          <a:xfrm>
            <a:off x="7670389" y="2117771"/>
            <a:ext cx="2866834" cy="2622458"/>
            <a:chOff x="7864806" y="1884264"/>
            <a:chExt cx="2866834" cy="2622458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F2C5E91-639A-4048-BBC1-85D9A043A3F8}"/>
                </a:ext>
              </a:extLst>
            </p:cNvPr>
            <p:cNvGrpSpPr/>
            <p:nvPr/>
          </p:nvGrpSpPr>
          <p:grpSpPr>
            <a:xfrm>
              <a:off x="8292996" y="1884264"/>
              <a:ext cx="2438644" cy="1544736"/>
              <a:chOff x="8052515" y="4523870"/>
              <a:chExt cx="2438644" cy="1544736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3D345967-733E-4CCC-95EA-6A30BD170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2515" y="4523870"/>
                <a:ext cx="1701946" cy="816934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68162C55-01BA-46A0-9684-1783F09E5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4465" y="5505407"/>
                <a:ext cx="2006694" cy="563199"/>
              </a:xfrm>
              <a:prstGeom prst="rect">
                <a:avLst/>
              </a:prstGeom>
            </p:spPr>
          </p:pic>
        </p:grp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250B3101-ACD9-4E65-88DB-73A0E729B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4806" y="3785219"/>
              <a:ext cx="2754127" cy="72150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69160FD-EEAE-4A70-925C-5CCE357360C6}"/>
              </a:ext>
            </a:extLst>
          </p:cNvPr>
          <p:cNvGrpSpPr/>
          <p:nvPr/>
        </p:nvGrpSpPr>
        <p:grpSpPr>
          <a:xfrm>
            <a:off x="7470571" y="2079903"/>
            <a:ext cx="3078987" cy="3076781"/>
            <a:chOff x="7568914" y="2270267"/>
            <a:chExt cx="3078987" cy="3076781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2BA30EA-6E54-4B91-8BE6-4F8234B0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8914" y="3925978"/>
              <a:ext cx="3078987" cy="142107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5E14E772-4E02-49D3-91E8-E5B0932F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226" y="2270267"/>
              <a:ext cx="1717650" cy="1717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9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F9DF19-D8EA-4348-8165-8832CD5E0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172025"/>
            <a:ext cx="118776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061DB58-1A25-44EE-ACAD-A01CDD3393E6}"/>
              </a:ext>
            </a:extLst>
          </p:cNvPr>
          <p:cNvSpPr txBox="1"/>
          <p:nvPr/>
        </p:nvSpPr>
        <p:spPr>
          <a:xfrm>
            <a:off x="455944" y="973648"/>
            <a:ext cx="10622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accent5">
                    <a:lumMod val="50000"/>
                  </a:schemeClr>
                </a:solidFill>
              </a:rPr>
              <a:t>Paquete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0414A9-F1AA-4DCF-9767-92F11A400C9C}"/>
              </a:ext>
            </a:extLst>
          </p:cNvPr>
          <p:cNvSpPr txBox="1"/>
          <p:nvPr/>
        </p:nvSpPr>
        <p:spPr>
          <a:xfrm>
            <a:off x="455944" y="2022863"/>
            <a:ext cx="106227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/>
              <a:t>Código </a:t>
            </a:r>
            <a:r>
              <a:rPr lang="en-US" sz="4000" b="1" dirty="0" err="1"/>
              <a:t>fuente</a:t>
            </a:r>
            <a:r>
              <a:rPr lang="en-US" sz="4000" b="1" dirty="0"/>
              <a:t> </a:t>
            </a:r>
            <a:r>
              <a:rPr lang="en-US" sz="4000" b="1" dirty="0" err="1"/>
              <a:t>completo</a:t>
            </a:r>
            <a:r>
              <a:rPr lang="en-US" sz="4000" b="1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/>
              <a:t>Base de </a:t>
            </a:r>
            <a:r>
              <a:rPr lang="en-US" sz="4000" b="1" dirty="0" err="1"/>
              <a:t>datos</a:t>
            </a:r>
            <a:r>
              <a:rPr lang="en-US" sz="4000" b="1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/>
              <a:t>Tutoriales</a:t>
            </a:r>
            <a:r>
              <a:rPr lang="en-US" sz="4000" b="1" dirty="0"/>
              <a:t> de </a:t>
            </a:r>
            <a:r>
              <a:rPr lang="en-US" sz="4000" b="1" dirty="0" err="1"/>
              <a:t>implementación</a:t>
            </a:r>
            <a:r>
              <a:rPr lang="en-US" sz="4000" b="1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 err="1"/>
              <a:t>Curso</a:t>
            </a:r>
            <a:r>
              <a:rPr lang="en-US" sz="4000" b="1" dirty="0"/>
              <a:t> de Desarrollo </a:t>
            </a:r>
            <a:r>
              <a:rPr lang="en-US" sz="4000" b="1" dirty="0" err="1"/>
              <a:t>desde</a:t>
            </a:r>
            <a:r>
              <a:rPr lang="en-US" sz="4000" b="1" dirty="0"/>
              <a:t> cero.</a:t>
            </a:r>
          </a:p>
          <a:p>
            <a:endParaRPr lang="en-US" sz="4400" b="1" dirty="0"/>
          </a:p>
          <a:p>
            <a:endParaRPr lang="en-US" sz="4400" b="1" dirty="0"/>
          </a:p>
          <a:p>
            <a:endParaRPr lang="en-US" sz="4400" b="1" dirty="0"/>
          </a:p>
          <a:p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4 Imagen">
            <a:extLst>
              <a:ext uri="{FF2B5EF4-FFF2-40B4-BE49-F238E27FC236}">
                <a16:creationId xmlns:a16="http://schemas.microsoft.com/office/drawing/2014/main" id="{C79142D9-7FB6-4BDE-B9F0-616EAE980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9827" r="29431" b="1723"/>
          <a:stretch/>
        </p:blipFill>
        <p:spPr>
          <a:xfrm flipH="1">
            <a:off x="9103806" y="1"/>
            <a:ext cx="308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5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061DB58-1A25-44EE-ACAD-A01CDD3393E6}"/>
              </a:ext>
            </a:extLst>
          </p:cNvPr>
          <p:cNvSpPr txBox="1"/>
          <p:nvPr/>
        </p:nvSpPr>
        <p:spPr>
          <a:xfrm>
            <a:off x="445897" y="923406"/>
            <a:ext cx="10622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accent5">
                    <a:lumMod val="50000"/>
                  </a:schemeClr>
                </a:solidFill>
              </a:rPr>
              <a:t>Incluye curso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0414A9-F1AA-4DCF-9767-92F11A400C9C}"/>
              </a:ext>
            </a:extLst>
          </p:cNvPr>
          <p:cNvSpPr txBox="1"/>
          <p:nvPr/>
        </p:nvSpPr>
        <p:spPr>
          <a:xfrm>
            <a:off x="445897" y="1972621"/>
            <a:ext cx="1062279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/>
              <a:t>Desarrollo del Sistema </a:t>
            </a:r>
            <a:r>
              <a:rPr lang="en-US" sz="4000" b="1" dirty="0" err="1"/>
              <a:t>desde</a:t>
            </a:r>
            <a:r>
              <a:rPr lang="en-US" sz="4000" b="1" dirty="0"/>
              <a:t> cero.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/>
              <a:t>84 videos.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b="1" dirty="0"/>
              <a:t>Más de 13 horas de video.</a:t>
            </a:r>
          </a:p>
          <a:p>
            <a:endParaRPr lang="en-US" sz="4400" b="1" dirty="0"/>
          </a:p>
          <a:p>
            <a:endParaRPr lang="en-US" sz="4400" b="1" dirty="0"/>
          </a:p>
          <a:p>
            <a:endParaRPr lang="en-US" sz="4400" b="1" dirty="0"/>
          </a:p>
          <a:p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4 Imagen">
            <a:extLst>
              <a:ext uri="{FF2B5EF4-FFF2-40B4-BE49-F238E27FC236}">
                <a16:creationId xmlns:a16="http://schemas.microsoft.com/office/drawing/2014/main" id="{39497514-3D58-4875-94A6-D74A65797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9827" r="29431" b="1723"/>
          <a:stretch/>
        </p:blipFill>
        <p:spPr>
          <a:xfrm flipH="1">
            <a:off x="9103806" y="1"/>
            <a:ext cx="308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061DB58-1A25-44EE-ACAD-A01CDD3393E6}"/>
              </a:ext>
            </a:extLst>
          </p:cNvPr>
          <p:cNvSpPr txBox="1"/>
          <p:nvPr/>
        </p:nvSpPr>
        <p:spPr>
          <a:xfrm>
            <a:off x="385606" y="917647"/>
            <a:ext cx="10622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accent5">
                    <a:lumMod val="50000"/>
                  </a:schemeClr>
                </a:solidFill>
              </a:rPr>
              <a:t>Acceso y autorización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0414A9-F1AA-4DCF-9767-92F11A400C9C}"/>
              </a:ext>
            </a:extLst>
          </p:cNvPr>
          <p:cNvSpPr txBox="1"/>
          <p:nvPr/>
        </p:nvSpPr>
        <p:spPr>
          <a:xfrm>
            <a:off x="385606" y="1840977"/>
            <a:ext cx="11541368" cy="32316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800" b="1" dirty="0" err="1"/>
              <a:t>Permisos</a:t>
            </a:r>
            <a:endParaRPr lang="en-US" sz="4800" b="1" dirty="0"/>
          </a:p>
          <a:p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Escritorio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almacén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compras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ventas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accesos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, consulta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compras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, consulta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ventas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3600" b="1" dirty="0"/>
          </a:p>
          <a:p>
            <a:r>
              <a:rPr lang="en-US" sz="4800" b="1" dirty="0" err="1"/>
              <a:t>Usuarios</a:t>
            </a:r>
            <a:endParaRPr lang="en-US" sz="4800" b="1" dirty="0"/>
          </a:p>
        </p:txBody>
      </p:sp>
      <p:pic>
        <p:nvPicPr>
          <p:cNvPr id="6" name="4 Imagen">
            <a:extLst>
              <a:ext uri="{FF2B5EF4-FFF2-40B4-BE49-F238E27FC236}">
                <a16:creationId xmlns:a16="http://schemas.microsoft.com/office/drawing/2014/main" id="{FAED005E-823C-41E2-902D-587B15AA7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9827" r="29431" b="1723"/>
          <a:stretch/>
        </p:blipFill>
        <p:spPr>
          <a:xfrm flipH="1">
            <a:off x="9103806" y="1"/>
            <a:ext cx="308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061DB58-1A25-44EE-ACAD-A01CDD3393E6}"/>
              </a:ext>
            </a:extLst>
          </p:cNvPr>
          <p:cNvSpPr txBox="1"/>
          <p:nvPr/>
        </p:nvSpPr>
        <p:spPr>
          <a:xfrm>
            <a:off x="375558" y="827212"/>
            <a:ext cx="10622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accent5">
                    <a:lumMod val="50000"/>
                  </a:schemeClr>
                </a:solidFill>
              </a:rPr>
              <a:t>Escritorio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0414A9-F1AA-4DCF-9767-92F11A400C9C}"/>
              </a:ext>
            </a:extLst>
          </p:cNvPr>
          <p:cNvSpPr txBox="1"/>
          <p:nvPr/>
        </p:nvSpPr>
        <p:spPr>
          <a:xfrm>
            <a:off x="375558" y="2040689"/>
            <a:ext cx="10622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 err="1"/>
              <a:t>Accesos</a:t>
            </a:r>
            <a:r>
              <a:rPr lang="en-US" sz="4800" b="1" dirty="0"/>
              <a:t> </a:t>
            </a:r>
            <a:r>
              <a:rPr lang="en-US" sz="4800" b="1" dirty="0" err="1"/>
              <a:t>directos</a:t>
            </a:r>
            <a:endParaRPr lang="en-US" sz="4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 err="1"/>
              <a:t>Gráficos</a:t>
            </a:r>
            <a:r>
              <a:rPr lang="en-US" sz="4800" b="1" dirty="0"/>
              <a:t> </a:t>
            </a:r>
            <a:r>
              <a:rPr lang="en-US" sz="4800" b="1" dirty="0" err="1"/>
              <a:t>estadísticos</a:t>
            </a:r>
            <a:endParaRPr lang="en-US" sz="6000" b="1" dirty="0"/>
          </a:p>
        </p:txBody>
      </p:sp>
      <p:pic>
        <p:nvPicPr>
          <p:cNvPr id="6" name="4 Imagen">
            <a:extLst>
              <a:ext uri="{FF2B5EF4-FFF2-40B4-BE49-F238E27FC236}">
                <a16:creationId xmlns:a16="http://schemas.microsoft.com/office/drawing/2014/main" id="{FCBA1B79-791A-4748-8B7E-3E612840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9827" r="29431" b="1723"/>
          <a:stretch/>
        </p:blipFill>
        <p:spPr>
          <a:xfrm flipH="1">
            <a:off x="9103806" y="1"/>
            <a:ext cx="308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1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061DB58-1A25-44EE-ACAD-A01CDD3393E6}"/>
              </a:ext>
            </a:extLst>
          </p:cNvPr>
          <p:cNvSpPr txBox="1"/>
          <p:nvPr/>
        </p:nvSpPr>
        <p:spPr>
          <a:xfrm>
            <a:off x="395655" y="806637"/>
            <a:ext cx="10622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accent5">
                    <a:lumMod val="50000"/>
                  </a:schemeClr>
                </a:solidFill>
              </a:rPr>
              <a:t>Módulo Almacén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0414A9-F1AA-4DCF-9767-92F11A400C9C}"/>
              </a:ext>
            </a:extLst>
          </p:cNvPr>
          <p:cNvSpPr txBox="1"/>
          <p:nvPr/>
        </p:nvSpPr>
        <p:spPr>
          <a:xfrm>
            <a:off x="395655" y="2020114"/>
            <a:ext cx="10622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 err="1"/>
              <a:t>Categorías</a:t>
            </a:r>
            <a:endParaRPr lang="en-US" sz="4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 err="1"/>
              <a:t>Artículos</a:t>
            </a:r>
            <a:endParaRPr lang="en-US" sz="6000" b="1" dirty="0"/>
          </a:p>
        </p:txBody>
      </p:sp>
      <p:pic>
        <p:nvPicPr>
          <p:cNvPr id="6" name="4 Imagen">
            <a:extLst>
              <a:ext uri="{FF2B5EF4-FFF2-40B4-BE49-F238E27FC236}">
                <a16:creationId xmlns:a16="http://schemas.microsoft.com/office/drawing/2014/main" id="{798F1572-F618-46C6-8468-02F3F2E4A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9827" r="29431" b="1723"/>
          <a:stretch/>
        </p:blipFill>
        <p:spPr>
          <a:xfrm flipH="1">
            <a:off x="9103806" y="1"/>
            <a:ext cx="308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061DB58-1A25-44EE-ACAD-A01CDD3393E6}"/>
              </a:ext>
            </a:extLst>
          </p:cNvPr>
          <p:cNvSpPr txBox="1"/>
          <p:nvPr/>
        </p:nvSpPr>
        <p:spPr>
          <a:xfrm>
            <a:off x="385606" y="817164"/>
            <a:ext cx="10622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accent5">
                    <a:lumMod val="50000"/>
                  </a:schemeClr>
                </a:solidFill>
              </a:rPr>
              <a:t>Módulo Compras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0414A9-F1AA-4DCF-9767-92F11A400C9C}"/>
              </a:ext>
            </a:extLst>
          </p:cNvPr>
          <p:cNvSpPr txBox="1"/>
          <p:nvPr/>
        </p:nvSpPr>
        <p:spPr>
          <a:xfrm>
            <a:off x="385606" y="2109771"/>
            <a:ext cx="10622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 err="1"/>
              <a:t>Proveedores</a:t>
            </a:r>
            <a:endParaRPr lang="en-US" sz="4800" b="1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800" b="1" dirty="0" err="1"/>
              <a:t>Ingresos</a:t>
            </a:r>
            <a:r>
              <a:rPr lang="en-US" sz="4800" b="1" dirty="0"/>
              <a:t> o </a:t>
            </a:r>
            <a:r>
              <a:rPr lang="en-US" sz="4800" b="1" dirty="0" err="1"/>
              <a:t>compras</a:t>
            </a:r>
            <a:endParaRPr lang="en-US" sz="6000" b="1" dirty="0"/>
          </a:p>
        </p:txBody>
      </p:sp>
      <p:pic>
        <p:nvPicPr>
          <p:cNvPr id="6" name="4 Imagen">
            <a:extLst>
              <a:ext uri="{FF2B5EF4-FFF2-40B4-BE49-F238E27FC236}">
                <a16:creationId xmlns:a16="http://schemas.microsoft.com/office/drawing/2014/main" id="{22890B7F-6A72-4DCF-A6C6-75140ECE42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9827" r="29431" b="1723"/>
          <a:stretch/>
        </p:blipFill>
        <p:spPr>
          <a:xfrm flipH="1">
            <a:off x="9103806" y="1"/>
            <a:ext cx="308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60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118</Words>
  <Application>Microsoft Office PowerPoint</Application>
  <PresentationFormat>Panorámica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Sistema de Compras, Ventas en PHP 7 y Mysql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Arcila Díaz</dc:creator>
  <cp:lastModifiedBy>Juan Carlos Arcila Díaz</cp:lastModifiedBy>
  <cp:revision>52</cp:revision>
  <dcterms:created xsi:type="dcterms:W3CDTF">2017-09-04T17:35:08Z</dcterms:created>
  <dcterms:modified xsi:type="dcterms:W3CDTF">2018-12-20T18:09:16Z</dcterms:modified>
</cp:coreProperties>
</file>